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2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18.jpg" ContentType="image/jp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7"/>
  </p:notesMasterIdLst>
  <p:sldIdLst>
    <p:sldId id="256" r:id="rId2"/>
    <p:sldId id="339" r:id="rId3"/>
    <p:sldId id="312" r:id="rId4"/>
    <p:sldId id="314" r:id="rId5"/>
    <p:sldId id="342" r:id="rId6"/>
    <p:sldId id="343" r:id="rId7"/>
    <p:sldId id="344" r:id="rId8"/>
    <p:sldId id="345" r:id="rId9"/>
    <p:sldId id="347" r:id="rId10"/>
    <p:sldId id="348" r:id="rId11"/>
    <p:sldId id="363" r:id="rId12"/>
    <p:sldId id="349" r:id="rId13"/>
    <p:sldId id="350" r:id="rId14"/>
    <p:sldId id="362" r:id="rId15"/>
    <p:sldId id="351" r:id="rId16"/>
    <p:sldId id="352" r:id="rId17"/>
    <p:sldId id="361" r:id="rId18"/>
    <p:sldId id="356" r:id="rId19"/>
    <p:sldId id="329" r:id="rId20"/>
    <p:sldId id="353" r:id="rId21"/>
    <p:sldId id="354" r:id="rId22"/>
    <p:sldId id="355" r:id="rId23"/>
    <p:sldId id="360" r:id="rId24"/>
    <p:sldId id="357" r:id="rId25"/>
    <p:sldId id="359" r:id="rId26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Bahnschrift" panose="020B0502040204020203" pitchFamily="34" charset="0"/>
      <p:regular r:id="rId29"/>
      <p:bold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Montserrat ExtraBold" panose="00000900000000000000" pitchFamily="2" charset="0"/>
      <p:bold r:id="rId39"/>
      <p:boldItalic r:id="rId40"/>
    </p:embeddedFont>
    <p:embeddedFont>
      <p:font typeface="Montserrat Light" panose="00000400000000000000" pitchFamily="2" charset="0"/>
      <p:regular r:id="rId41"/>
      <p:italic r:id="rId42"/>
    </p:embeddedFont>
    <p:embeddedFont>
      <p:font typeface="Poppins" panose="00000500000000000000" pitchFamily="2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52E5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B4383E-B60D-47DE-A893-F03B31D3AA5D}" v="29" dt="2024-10-04T20:35:09.198"/>
  </p1510:revLst>
</p1510:revInfo>
</file>

<file path=ppt/tableStyles.xml><?xml version="1.0" encoding="utf-8"?>
<a:tblStyleLst xmlns:a="http://schemas.openxmlformats.org/drawingml/2006/main" def="{336AB89D-F5EC-4B56-A308-303C344C77D1}">
  <a:tblStyle styleId="{336AB89D-F5EC-4B56-A308-303C344C77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57E30E5-1DB3-4595-BE70-43D435B1965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57" autoAdjust="0"/>
  </p:normalViewPr>
  <p:slideViewPr>
    <p:cSldViewPr snapToGrid="0">
      <p:cViewPr>
        <p:scale>
          <a:sx n="142" d="100"/>
          <a:sy n="142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na lira" userId="c9b1dfff00bfda30" providerId="LiveId" clId="{9DB4383E-B60D-47DE-A893-F03B31D3AA5D}"/>
    <pc:docChg chg="custSel addSld delSld modSld">
      <pc:chgData name="rosana lira" userId="c9b1dfff00bfda30" providerId="LiveId" clId="{9DB4383E-B60D-47DE-A893-F03B31D3AA5D}" dt="2024-10-04T20:36:45.060" v="1412" actId="14100"/>
      <pc:docMkLst>
        <pc:docMk/>
      </pc:docMkLst>
      <pc:sldChg chg="modSp mod">
        <pc:chgData name="rosana lira" userId="c9b1dfff00bfda30" providerId="LiveId" clId="{9DB4383E-B60D-47DE-A893-F03B31D3AA5D}" dt="2024-10-04T20:31:59.194" v="989" actId="1038"/>
        <pc:sldMkLst>
          <pc:docMk/>
          <pc:sldMk cId="3768295336" sldId="350"/>
        </pc:sldMkLst>
        <pc:spChg chg="mod">
          <ac:chgData name="rosana lira" userId="c9b1dfff00bfda30" providerId="LiveId" clId="{9DB4383E-B60D-47DE-A893-F03B31D3AA5D}" dt="2024-10-04T20:31:59.194" v="989" actId="1038"/>
          <ac:spMkLst>
            <pc:docMk/>
            <pc:sldMk cId="3768295336" sldId="350"/>
            <ac:spMk id="6" creationId="{7424A602-E771-BE8E-966E-8C02D55735CA}"/>
          </ac:spMkLst>
        </pc:spChg>
      </pc:sldChg>
      <pc:sldChg chg="addSp delSp modSp add mod">
        <pc:chgData name="rosana lira" userId="c9b1dfff00bfda30" providerId="LiveId" clId="{9DB4383E-B60D-47DE-A893-F03B31D3AA5D}" dt="2024-10-04T20:25:28.249" v="453" actId="14100"/>
        <pc:sldMkLst>
          <pc:docMk/>
          <pc:sldMk cId="2014907938" sldId="361"/>
        </pc:sldMkLst>
        <pc:spChg chg="mod">
          <ac:chgData name="rosana lira" userId="c9b1dfff00bfda30" providerId="LiveId" clId="{9DB4383E-B60D-47DE-A893-F03B31D3AA5D}" dt="2024-10-04T20:23:49.473" v="435" actId="1038"/>
          <ac:spMkLst>
            <pc:docMk/>
            <pc:sldMk cId="2014907938" sldId="361"/>
            <ac:spMk id="6" creationId="{7424A602-E771-BE8E-966E-8C02D55735CA}"/>
          </ac:spMkLst>
        </pc:spChg>
        <pc:spChg chg="add">
          <ac:chgData name="rosana lira" userId="c9b1dfff00bfda30" providerId="LiveId" clId="{9DB4383E-B60D-47DE-A893-F03B31D3AA5D}" dt="2024-10-04T20:12:59.210" v="4"/>
          <ac:spMkLst>
            <pc:docMk/>
            <pc:sldMk cId="2014907938" sldId="361"/>
            <ac:spMk id="9" creationId="{E2662AEF-6760-C949-BE80-09302073559C}"/>
          </ac:spMkLst>
        </pc:spChg>
        <pc:spChg chg="add">
          <ac:chgData name="rosana lira" userId="c9b1dfff00bfda30" providerId="LiveId" clId="{9DB4383E-B60D-47DE-A893-F03B31D3AA5D}" dt="2024-10-04T20:20:47.480" v="123"/>
          <ac:spMkLst>
            <pc:docMk/>
            <pc:sldMk cId="2014907938" sldId="361"/>
            <ac:spMk id="11" creationId="{9EFA0F43-BA26-C045-7215-73FA0BDBBEB9}"/>
          </ac:spMkLst>
        </pc:spChg>
        <pc:spChg chg="del mod">
          <ac:chgData name="rosana lira" userId="c9b1dfff00bfda30" providerId="LiveId" clId="{9DB4383E-B60D-47DE-A893-F03B31D3AA5D}" dt="2024-10-04T20:21:53.224" v="167" actId="478"/>
          <ac:spMkLst>
            <pc:docMk/>
            <pc:sldMk cId="2014907938" sldId="361"/>
            <ac:spMk id="12" creationId="{33E6D7E9-E0D9-84BE-1DC3-95E52B1C043B}"/>
          </ac:spMkLst>
        </pc:spChg>
        <pc:picChg chg="mod">
          <ac:chgData name="rosana lira" userId="c9b1dfff00bfda30" providerId="LiveId" clId="{9DB4383E-B60D-47DE-A893-F03B31D3AA5D}" dt="2024-10-04T20:24:27.736" v="445" actId="1036"/>
          <ac:picMkLst>
            <pc:docMk/>
            <pc:sldMk cId="2014907938" sldId="361"/>
            <ac:picMk id="2" creationId="{1FD9B8A9-8C5D-A554-9C9C-03357A929676}"/>
          </ac:picMkLst>
        </pc:picChg>
        <pc:picChg chg="del">
          <ac:chgData name="rosana lira" userId="c9b1dfff00bfda30" providerId="LiveId" clId="{9DB4383E-B60D-47DE-A893-F03B31D3AA5D}" dt="2024-10-04T20:21:55.397" v="168" actId="478"/>
          <ac:picMkLst>
            <pc:docMk/>
            <pc:sldMk cId="2014907938" sldId="361"/>
            <ac:picMk id="3" creationId="{E32CF5F8-DE19-988A-9310-93768CCE21E0}"/>
          </ac:picMkLst>
        </pc:picChg>
        <pc:picChg chg="mod">
          <ac:chgData name="rosana lira" userId="c9b1dfff00bfda30" providerId="LiveId" clId="{9DB4383E-B60D-47DE-A893-F03B31D3AA5D}" dt="2024-10-04T20:22:41.853" v="341" actId="1038"/>
          <ac:picMkLst>
            <pc:docMk/>
            <pc:sldMk cId="2014907938" sldId="361"/>
            <ac:picMk id="4" creationId="{3D873E0E-FB00-F591-7158-D3DF3726374B}"/>
          </ac:picMkLst>
        </pc:picChg>
        <pc:picChg chg="mod">
          <ac:chgData name="rosana lira" userId="c9b1dfff00bfda30" providerId="LiveId" clId="{9DB4383E-B60D-47DE-A893-F03B31D3AA5D}" dt="2024-10-04T20:23:14.535" v="395" actId="1035"/>
          <ac:picMkLst>
            <pc:docMk/>
            <pc:sldMk cId="2014907938" sldId="361"/>
            <ac:picMk id="5" creationId="{B3302CEE-5DDF-EC07-2E3F-03D2667BE7C1}"/>
          </ac:picMkLst>
        </pc:picChg>
        <pc:picChg chg="del">
          <ac:chgData name="rosana lira" userId="c9b1dfff00bfda30" providerId="LiveId" clId="{9DB4383E-B60D-47DE-A893-F03B31D3AA5D}" dt="2024-10-04T20:12:35.007" v="1" actId="478"/>
          <ac:picMkLst>
            <pc:docMk/>
            <pc:sldMk cId="2014907938" sldId="361"/>
            <ac:picMk id="7" creationId="{80B1B968-DA39-2762-B842-364B7D86BB42}"/>
          </ac:picMkLst>
        </pc:picChg>
        <pc:picChg chg="mod">
          <ac:chgData name="rosana lira" userId="c9b1dfff00bfda30" providerId="LiveId" clId="{9DB4383E-B60D-47DE-A893-F03B31D3AA5D}" dt="2024-10-04T20:22:55.083" v="373" actId="1036"/>
          <ac:picMkLst>
            <pc:docMk/>
            <pc:sldMk cId="2014907938" sldId="361"/>
            <ac:picMk id="8" creationId="{4A51B3CB-4D91-1488-F3E7-9ED6DFEF9C72}"/>
          </ac:picMkLst>
        </pc:picChg>
        <pc:picChg chg="add mod">
          <ac:chgData name="rosana lira" userId="c9b1dfff00bfda30" providerId="LiveId" clId="{9DB4383E-B60D-47DE-A893-F03B31D3AA5D}" dt="2024-10-04T20:25:28.249" v="453" actId="14100"/>
          <ac:picMkLst>
            <pc:docMk/>
            <pc:sldMk cId="2014907938" sldId="361"/>
            <ac:picMk id="10" creationId="{1C19E405-E2C3-C00B-06AD-0D4EBC1713E0}"/>
          </ac:picMkLst>
        </pc:picChg>
        <pc:picChg chg="add mod">
          <ac:chgData name="rosana lira" userId="c9b1dfff00bfda30" providerId="LiveId" clId="{9DB4383E-B60D-47DE-A893-F03B31D3AA5D}" dt="2024-10-04T20:25:12.569" v="452" actId="14100"/>
          <ac:picMkLst>
            <pc:docMk/>
            <pc:sldMk cId="2014907938" sldId="361"/>
            <ac:picMk id="13" creationId="{DEA62EFD-E002-8C5E-5AEC-31B7452719DE}"/>
          </ac:picMkLst>
        </pc:picChg>
        <pc:picChg chg="del mod">
          <ac:chgData name="rosana lira" userId="c9b1dfff00bfda30" providerId="LiveId" clId="{9DB4383E-B60D-47DE-A893-F03B31D3AA5D}" dt="2024-10-04T20:22:16.113" v="239" actId="478"/>
          <ac:picMkLst>
            <pc:docMk/>
            <pc:sldMk cId="2014907938" sldId="361"/>
            <ac:picMk id="19" creationId="{00000000-0000-0000-0000-000000000000}"/>
          </ac:picMkLst>
        </pc:picChg>
      </pc:sldChg>
      <pc:sldChg chg="add del">
        <pc:chgData name="rosana lira" userId="c9b1dfff00bfda30" providerId="LiveId" clId="{9DB4383E-B60D-47DE-A893-F03B31D3AA5D}" dt="2024-10-04T20:12:42.332" v="3"/>
        <pc:sldMkLst>
          <pc:docMk/>
          <pc:sldMk cId="3986637130" sldId="362"/>
        </pc:sldMkLst>
      </pc:sldChg>
      <pc:sldChg chg="addSp delSp modSp add mod">
        <pc:chgData name="rosana lira" userId="c9b1dfff00bfda30" providerId="LiveId" clId="{9DB4383E-B60D-47DE-A893-F03B31D3AA5D}" dt="2024-10-04T20:31:15.277" v="950" actId="14100"/>
        <pc:sldMkLst>
          <pc:docMk/>
          <pc:sldMk cId="4241991963" sldId="362"/>
        </pc:sldMkLst>
        <pc:spChg chg="add">
          <ac:chgData name="rosana lira" userId="c9b1dfff00bfda30" providerId="LiveId" clId="{9DB4383E-B60D-47DE-A893-F03B31D3AA5D}" dt="2024-10-04T20:29:02.756" v="781"/>
          <ac:spMkLst>
            <pc:docMk/>
            <pc:sldMk cId="4241991963" sldId="362"/>
            <ac:spMk id="2" creationId="{843B619B-20FB-FEBC-B348-A1F69C75FD7C}"/>
          </ac:spMkLst>
        </pc:spChg>
        <pc:spChg chg="mod">
          <ac:chgData name="rosana lira" userId="c9b1dfff00bfda30" providerId="LiveId" clId="{9DB4383E-B60D-47DE-A893-F03B31D3AA5D}" dt="2024-10-04T20:27:17.545" v="565" actId="1038"/>
          <ac:spMkLst>
            <pc:docMk/>
            <pc:sldMk cId="4241991963" sldId="362"/>
            <ac:spMk id="6" creationId="{7424A602-E771-BE8E-966E-8C02D55735CA}"/>
          </ac:spMkLst>
        </pc:spChg>
        <pc:spChg chg="add">
          <ac:chgData name="rosana lira" userId="c9b1dfff00bfda30" providerId="LiveId" clId="{9DB4383E-B60D-47DE-A893-F03B31D3AA5D}" dt="2024-10-04T20:30:43.813" v="943"/>
          <ac:spMkLst>
            <pc:docMk/>
            <pc:sldMk cId="4241991963" sldId="362"/>
            <ac:spMk id="10" creationId="{EFE06628-1DB1-3599-6ED3-06AB3EE816CC}"/>
          </ac:spMkLst>
        </pc:spChg>
        <pc:spChg chg="del">
          <ac:chgData name="rosana lira" userId="c9b1dfff00bfda30" providerId="LiveId" clId="{9DB4383E-B60D-47DE-A893-F03B31D3AA5D}" dt="2024-10-04T20:26:06.673" v="455" actId="478"/>
          <ac:spMkLst>
            <pc:docMk/>
            <pc:sldMk cId="4241991963" sldId="362"/>
            <ac:spMk id="12" creationId="{33E6D7E9-E0D9-84BE-1DC3-95E52B1C043B}"/>
          </ac:spMkLst>
        </pc:spChg>
        <pc:picChg chg="del">
          <ac:chgData name="rosana lira" userId="c9b1dfff00bfda30" providerId="LiveId" clId="{9DB4383E-B60D-47DE-A893-F03B31D3AA5D}" dt="2024-10-04T20:26:09.882" v="456" actId="478"/>
          <ac:picMkLst>
            <pc:docMk/>
            <pc:sldMk cId="4241991963" sldId="362"/>
            <ac:picMk id="3" creationId="{E32CF5F8-DE19-988A-9310-93768CCE21E0}"/>
          </ac:picMkLst>
        </pc:picChg>
        <pc:picChg chg="mod">
          <ac:chgData name="rosana lira" userId="c9b1dfff00bfda30" providerId="LiveId" clId="{9DB4383E-B60D-47DE-A893-F03B31D3AA5D}" dt="2024-10-04T20:27:52.112" v="693" actId="1037"/>
          <ac:picMkLst>
            <pc:docMk/>
            <pc:sldMk cId="4241991963" sldId="362"/>
            <ac:picMk id="4" creationId="{3D873E0E-FB00-F591-7158-D3DF3726374B}"/>
          </ac:picMkLst>
        </pc:picChg>
        <pc:picChg chg="mod">
          <ac:chgData name="rosana lira" userId="c9b1dfff00bfda30" providerId="LiveId" clId="{9DB4383E-B60D-47DE-A893-F03B31D3AA5D}" dt="2024-10-04T20:28:02.966" v="714" actId="1035"/>
          <ac:picMkLst>
            <pc:docMk/>
            <pc:sldMk cId="4241991963" sldId="362"/>
            <ac:picMk id="5" creationId="{B3302CEE-5DDF-EC07-2E3F-03D2667BE7C1}"/>
          </ac:picMkLst>
        </pc:picChg>
        <pc:picChg chg="del">
          <ac:chgData name="rosana lira" userId="c9b1dfff00bfda30" providerId="LiveId" clId="{9DB4383E-B60D-47DE-A893-F03B31D3AA5D}" dt="2024-10-04T20:26:21.139" v="458" actId="478"/>
          <ac:picMkLst>
            <pc:docMk/>
            <pc:sldMk cId="4241991963" sldId="362"/>
            <ac:picMk id="7" creationId="{80B1B968-DA39-2762-B842-364B7D86BB42}"/>
          </ac:picMkLst>
        </pc:picChg>
        <pc:picChg chg="mod">
          <ac:chgData name="rosana lira" userId="c9b1dfff00bfda30" providerId="LiveId" clId="{9DB4383E-B60D-47DE-A893-F03B31D3AA5D}" dt="2024-10-04T20:28:30.033" v="780" actId="1036"/>
          <ac:picMkLst>
            <pc:docMk/>
            <pc:sldMk cId="4241991963" sldId="362"/>
            <ac:picMk id="8" creationId="{4A51B3CB-4D91-1488-F3E7-9ED6DFEF9C72}"/>
          </ac:picMkLst>
        </pc:picChg>
        <pc:picChg chg="add mod">
          <ac:chgData name="rosana lira" userId="c9b1dfff00bfda30" providerId="LiveId" clId="{9DB4383E-B60D-47DE-A893-F03B31D3AA5D}" dt="2024-10-04T20:31:15.277" v="950" actId="14100"/>
          <ac:picMkLst>
            <pc:docMk/>
            <pc:sldMk cId="4241991963" sldId="362"/>
            <ac:picMk id="9" creationId="{612ED0FD-6245-3DEB-BB59-B5A3372B47C1}"/>
          </ac:picMkLst>
        </pc:picChg>
        <pc:picChg chg="mod">
          <ac:chgData name="rosana lira" userId="c9b1dfff00bfda30" providerId="LiveId" clId="{9DB4383E-B60D-47DE-A893-F03B31D3AA5D}" dt="2024-10-04T20:28:16.563" v="729" actId="1036"/>
          <ac:picMkLst>
            <pc:docMk/>
            <pc:sldMk cId="4241991963" sldId="362"/>
            <ac:picMk id="11" creationId="{F55A568D-5C55-4D29-28B1-0AAE6B7E8EE1}"/>
          </ac:picMkLst>
        </pc:picChg>
        <pc:picChg chg="add mod">
          <ac:chgData name="rosana lira" userId="c9b1dfff00bfda30" providerId="LiveId" clId="{9DB4383E-B60D-47DE-A893-F03B31D3AA5D}" dt="2024-10-04T20:31:09.973" v="949" actId="14100"/>
          <ac:picMkLst>
            <pc:docMk/>
            <pc:sldMk cId="4241991963" sldId="362"/>
            <ac:picMk id="13" creationId="{5C964E11-01B3-9133-E93D-BF8C3C4AD2A5}"/>
          </ac:picMkLst>
        </pc:picChg>
        <pc:picChg chg="del">
          <ac:chgData name="rosana lira" userId="c9b1dfff00bfda30" providerId="LiveId" clId="{9DB4383E-B60D-47DE-A893-F03B31D3AA5D}" dt="2024-10-04T20:26:14.986" v="457" actId="478"/>
          <ac:picMkLst>
            <pc:docMk/>
            <pc:sldMk cId="4241991963" sldId="362"/>
            <ac:picMk id="19" creationId="{00000000-0000-0000-0000-000000000000}"/>
          </ac:picMkLst>
        </pc:picChg>
      </pc:sldChg>
      <pc:sldChg chg="addSp delSp modSp add mod">
        <pc:chgData name="rosana lira" userId="c9b1dfff00bfda30" providerId="LiveId" clId="{9DB4383E-B60D-47DE-A893-F03B31D3AA5D}" dt="2024-10-04T20:36:45.060" v="1412" actId="14100"/>
        <pc:sldMkLst>
          <pc:docMk/>
          <pc:sldMk cId="442279936" sldId="363"/>
        </pc:sldMkLst>
        <pc:spChg chg="mod">
          <ac:chgData name="rosana lira" userId="c9b1dfff00bfda30" providerId="LiveId" clId="{9DB4383E-B60D-47DE-A893-F03B31D3AA5D}" dt="2024-10-04T20:33:33.519" v="1161" actId="1035"/>
          <ac:spMkLst>
            <pc:docMk/>
            <pc:sldMk cId="442279936" sldId="363"/>
            <ac:spMk id="6" creationId="{7424A602-E771-BE8E-966E-8C02D55735CA}"/>
          </ac:spMkLst>
        </pc:spChg>
        <pc:spChg chg="add">
          <ac:chgData name="rosana lira" userId="c9b1dfff00bfda30" providerId="LiveId" clId="{9DB4383E-B60D-47DE-A893-F03B31D3AA5D}" dt="2024-10-04T20:34:34.902" v="1199"/>
          <ac:spMkLst>
            <pc:docMk/>
            <pc:sldMk cId="442279936" sldId="363"/>
            <ac:spMk id="9" creationId="{34CE3B80-7BAE-B9C9-8E51-FE38A8C37BDD}"/>
          </ac:spMkLst>
        </pc:spChg>
        <pc:spChg chg="add">
          <ac:chgData name="rosana lira" userId="c9b1dfff00bfda30" providerId="LiveId" clId="{9DB4383E-B60D-47DE-A893-F03B31D3AA5D}" dt="2024-10-04T20:35:05.825" v="1238"/>
          <ac:spMkLst>
            <pc:docMk/>
            <pc:sldMk cId="442279936" sldId="363"/>
            <ac:spMk id="11" creationId="{A8D9FA30-07FB-4476-69E4-F3F5977421D3}"/>
          </ac:spMkLst>
        </pc:spChg>
        <pc:spChg chg="del">
          <ac:chgData name="rosana lira" userId="c9b1dfff00bfda30" providerId="LiveId" clId="{9DB4383E-B60D-47DE-A893-F03B31D3AA5D}" dt="2024-10-04T20:32:22.229" v="992" actId="478"/>
          <ac:spMkLst>
            <pc:docMk/>
            <pc:sldMk cId="442279936" sldId="363"/>
            <ac:spMk id="12" creationId="{33E6D7E9-E0D9-84BE-1DC3-95E52B1C043B}"/>
          </ac:spMkLst>
        </pc:spChg>
        <pc:picChg chg="mod">
          <ac:chgData name="rosana lira" userId="c9b1dfff00bfda30" providerId="LiveId" clId="{9DB4383E-B60D-47DE-A893-F03B31D3AA5D}" dt="2024-10-04T20:33:52.405" v="1170" actId="1037"/>
          <ac:picMkLst>
            <pc:docMk/>
            <pc:sldMk cId="442279936" sldId="363"/>
            <ac:picMk id="2" creationId="{DB06E8C4-34F0-F91B-9CD1-C8A5A16264FE}"/>
          </ac:picMkLst>
        </pc:picChg>
        <pc:picChg chg="del">
          <ac:chgData name="rosana lira" userId="c9b1dfff00bfda30" providerId="LiveId" clId="{9DB4383E-B60D-47DE-A893-F03B31D3AA5D}" dt="2024-10-04T20:32:24.147" v="993" actId="478"/>
          <ac:picMkLst>
            <pc:docMk/>
            <pc:sldMk cId="442279936" sldId="363"/>
            <ac:picMk id="3" creationId="{E32CF5F8-DE19-988A-9310-93768CCE21E0}"/>
          </ac:picMkLst>
        </pc:picChg>
        <pc:picChg chg="mod">
          <ac:chgData name="rosana lira" userId="c9b1dfff00bfda30" providerId="LiveId" clId="{9DB4383E-B60D-47DE-A893-F03B31D3AA5D}" dt="2024-10-04T20:33:15.072" v="1129" actId="1035"/>
          <ac:picMkLst>
            <pc:docMk/>
            <pc:sldMk cId="442279936" sldId="363"/>
            <ac:picMk id="4" creationId="{85E85E25-97CA-24D6-7F2B-9AAA3410D435}"/>
          </ac:picMkLst>
        </pc:picChg>
        <pc:picChg chg="mod">
          <ac:chgData name="rosana lira" userId="c9b1dfff00bfda30" providerId="LiveId" clId="{9DB4383E-B60D-47DE-A893-F03B31D3AA5D}" dt="2024-10-04T20:33:26.529" v="1152" actId="1035"/>
          <ac:picMkLst>
            <pc:docMk/>
            <pc:sldMk cId="442279936" sldId="363"/>
            <ac:picMk id="5" creationId="{B3302CEE-5DDF-EC07-2E3F-03D2667BE7C1}"/>
          </ac:picMkLst>
        </pc:picChg>
        <pc:picChg chg="del">
          <ac:chgData name="rosana lira" userId="c9b1dfff00bfda30" providerId="LiveId" clId="{9DB4383E-B60D-47DE-A893-F03B31D3AA5D}" dt="2024-10-04T20:32:17.586" v="991" actId="478"/>
          <ac:picMkLst>
            <pc:docMk/>
            <pc:sldMk cId="442279936" sldId="363"/>
            <ac:picMk id="7" creationId="{80B1B968-DA39-2762-B842-364B7D86BB42}"/>
          </ac:picMkLst>
        </pc:picChg>
        <pc:picChg chg="mod">
          <ac:chgData name="rosana lira" userId="c9b1dfff00bfda30" providerId="LiveId" clId="{9DB4383E-B60D-47DE-A893-F03B31D3AA5D}" dt="2024-10-04T20:34:02.495" v="1198" actId="1037"/>
          <ac:picMkLst>
            <pc:docMk/>
            <pc:sldMk cId="442279936" sldId="363"/>
            <ac:picMk id="8" creationId="{A236ECB8-1260-B014-E3EF-9D9E60015944}"/>
          </ac:picMkLst>
        </pc:picChg>
        <pc:picChg chg="add mod">
          <ac:chgData name="rosana lira" userId="c9b1dfff00bfda30" providerId="LiveId" clId="{9DB4383E-B60D-47DE-A893-F03B31D3AA5D}" dt="2024-10-04T20:36:45.060" v="1412" actId="14100"/>
          <ac:picMkLst>
            <pc:docMk/>
            <pc:sldMk cId="442279936" sldId="363"/>
            <ac:picMk id="10" creationId="{0ABE2D4D-709C-A664-42AF-13D4D5FD0270}"/>
          </ac:picMkLst>
        </pc:picChg>
        <pc:picChg chg="add mod">
          <ac:chgData name="rosana lira" userId="c9b1dfff00bfda30" providerId="LiveId" clId="{9DB4383E-B60D-47DE-A893-F03B31D3AA5D}" dt="2024-10-04T20:36:41.217" v="1411" actId="14100"/>
          <ac:picMkLst>
            <pc:docMk/>
            <pc:sldMk cId="442279936" sldId="363"/>
            <ac:picMk id="13" creationId="{5015E2F1-8796-E2AC-C997-90D9F3A7D288}"/>
          </ac:picMkLst>
        </pc:picChg>
        <pc:picChg chg="del">
          <ac:chgData name="rosana lira" userId="c9b1dfff00bfda30" providerId="LiveId" clId="{9DB4383E-B60D-47DE-A893-F03B31D3AA5D}" dt="2024-10-04T20:32:26.842" v="994" actId="478"/>
          <ac:picMkLst>
            <pc:docMk/>
            <pc:sldMk cId="442279936" sldId="363"/>
            <ac:picMk id="1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54292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392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125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8007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4550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3593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3749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2300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9066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6249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6280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E3B53-D09C-3142-8ACE-953B249EF0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19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2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8012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0165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9161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8729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41a8829c09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41a8829c09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782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7487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7924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E3B53-D09C-3142-8ACE-953B249EF0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99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717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066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9890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822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912725" y="0"/>
            <a:ext cx="8231275" cy="433155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027622" y="1953315"/>
            <a:ext cx="50733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0" y="3088098"/>
            <a:ext cx="4115725" cy="22703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8997" y="1011503"/>
            <a:ext cx="1983581" cy="277026"/>
          </a:xfrm>
        </p:spPr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5643" y="1113075"/>
            <a:ext cx="5107305" cy="121214"/>
          </a:xfrm>
        </p:spPr>
        <p:txBody>
          <a:bodyPr lIns="0" tIns="0" rIns="0" bIns="0"/>
          <a:lstStyle>
            <a:lvl1pPr>
              <a:defRPr sz="788" b="0" i="0">
                <a:solidFill>
                  <a:schemeClr val="bg1"/>
                </a:solidFill>
                <a:latin typeface="Bahnschrift"/>
                <a:cs typeface="Bahnschrif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6854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1FFCE-B1AC-45EA-9165-AD9452AF1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47585"/>
            <a:ext cx="6858000" cy="138488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DBBDC8-8BAB-4AC0-8287-37A7DDBED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27694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5" indent="0" algn="ctr">
              <a:buNone/>
              <a:defRPr sz="1500"/>
            </a:lvl2pPr>
            <a:lvl3pPr marL="685811" indent="0" algn="ctr">
              <a:buNone/>
              <a:defRPr sz="1350"/>
            </a:lvl3pPr>
            <a:lvl4pPr marL="1028716" indent="0" algn="ctr">
              <a:buNone/>
              <a:defRPr sz="1200"/>
            </a:lvl4pPr>
            <a:lvl5pPr marL="1371621" indent="0" algn="ctr">
              <a:buNone/>
              <a:defRPr sz="1200"/>
            </a:lvl5pPr>
            <a:lvl6pPr marL="1714527" indent="0" algn="ctr">
              <a:buNone/>
              <a:defRPr sz="1200"/>
            </a:lvl6pPr>
            <a:lvl7pPr marL="2057432" indent="0" algn="ctr">
              <a:buNone/>
              <a:defRPr sz="1200"/>
            </a:lvl7pPr>
            <a:lvl8pPr marL="2400337" indent="0" algn="ctr">
              <a:buNone/>
              <a:defRPr sz="1200"/>
            </a:lvl8pPr>
            <a:lvl9pPr marL="2743243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0891C5-0F9E-4AA4-BE1A-D31338EF3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8D6C-8BDA-459D-89C3-17DAEF0C10B9}" type="datetimeFigureOut">
              <a:rPr lang="pt-BR" smtClean="0"/>
              <a:t>04/10/2024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574B48-7E06-463E-BE29-89D0FC59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706A0C-6A23-4945-822C-84254BA70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85A0E-0E02-4667-8476-D18D8B1C29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203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912725" y="0"/>
            <a:ext cx="8231275" cy="433155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0" y="3088098"/>
            <a:ext cx="4115725" cy="2270300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2027625" y="1629397"/>
            <a:ext cx="50886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2027625" y="2886101"/>
            <a:ext cx="50886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4363774" y="-3213"/>
            <a:ext cx="4780226" cy="252413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3" y="2743188"/>
            <a:ext cx="4381556" cy="2524130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2487650" y="1218025"/>
            <a:ext cx="4168800" cy="2707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❑"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 algn="ctr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4363774" y="-3213"/>
            <a:ext cx="4780226" cy="2116171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6" y="3953174"/>
            <a:ext cx="2390164" cy="1318453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776450" y="402700"/>
            <a:ext cx="3587400" cy="85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776450" y="1524375"/>
            <a:ext cx="7591200" cy="293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❑"/>
              <a:defRPr/>
            </a:lvl1pPr>
            <a:lvl2pPr marL="914400" lvl="1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2pPr>
            <a:lvl3pPr marL="1371600" lvl="2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3pPr>
            <a:lvl4pPr marL="1828800" lvl="3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4pPr>
            <a:lvl5pPr marL="2286000" lvl="4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5pPr>
            <a:lvl6pPr marL="2743200" lvl="5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6pPr>
            <a:lvl7pPr marL="3200400" lvl="6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7pPr>
            <a:lvl8pPr marL="3657600" lvl="7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8pPr>
            <a:lvl9pPr marL="4114800" lvl="8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4363774" y="-3213"/>
            <a:ext cx="4780226" cy="2116171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6" y="3953174"/>
            <a:ext cx="2390164" cy="1318453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776450" y="402700"/>
            <a:ext cx="3587400" cy="85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776450" y="1524375"/>
            <a:ext cx="3587400" cy="307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❑"/>
              <a:defRPr/>
            </a:lvl1pPr>
            <a:lvl2pPr marL="914400" lvl="1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2pPr>
            <a:lvl3pPr marL="1371600" lvl="2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3pPr>
            <a:lvl4pPr marL="1828800" lvl="3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4pPr>
            <a:lvl5pPr marL="2286000" lvl="4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5pPr>
            <a:lvl6pPr marL="2743200" lvl="5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6pPr>
            <a:lvl7pPr marL="3200400" lvl="6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7pPr>
            <a:lvl8pPr marL="3657600" lvl="7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8pPr>
            <a:lvl9pPr marL="4114800" lvl="8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4780150" y="1524375"/>
            <a:ext cx="3587400" cy="307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❑"/>
              <a:defRPr/>
            </a:lvl1pPr>
            <a:lvl2pPr marL="914400" lvl="1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2pPr>
            <a:lvl3pPr marL="1371600" lvl="2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3pPr>
            <a:lvl4pPr marL="1828800" lvl="3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4pPr>
            <a:lvl5pPr marL="2286000" lvl="4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5pPr>
            <a:lvl6pPr marL="2743200" lvl="5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6pPr>
            <a:lvl7pPr marL="3200400" lvl="6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7pPr>
            <a:lvl8pPr marL="3657600" lvl="7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8pPr>
            <a:lvl9pPr marL="4114800" lvl="8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4363774" y="-3213"/>
            <a:ext cx="4780226" cy="2116171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6" y="3953174"/>
            <a:ext cx="2390164" cy="1318453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776450" y="402700"/>
            <a:ext cx="3587400" cy="85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776450" y="1524375"/>
            <a:ext cx="2327700" cy="307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❑"/>
              <a:defRPr sz="1600"/>
            </a:lvl1pPr>
            <a:lvl2pPr marL="914400" lvl="1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2pPr>
            <a:lvl3pPr marL="1371600" lvl="2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3pPr>
            <a:lvl4pPr marL="1828800" lvl="3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4pPr>
            <a:lvl5pPr marL="2286000" lvl="4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5pPr>
            <a:lvl6pPr marL="2743200" lvl="5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6pPr>
            <a:lvl7pPr marL="3200400" lvl="6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7pPr>
            <a:lvl8pPr marL="3657600" lvl="7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8pPr>
            <a:lvl9pPr marL="4114800" lvl="8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3376062" y="1524375"/>
            <a:ext cx="2327700" cy="307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❑"/>
              <a:defRPr sz="1600"/>
            </a:lvl1pPr>
            <a:lvl2pPr marL="914400" lvl="1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2pPr>
            <a:lvl3pPr marL="1371600" lvl="2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3pPr>
            <a:lvl4pPr marL="1828800" lvl="3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4pPr>
            <a:lvl5pPr marL="2286000" lvl="4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5pPr>
            <a:lvl6pPr marL="2743200" lvl="5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6pPr>
            <a:lvl7pPr marL="3200400" lvl="6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7pPr>
            <a:lvl8pPr marL="3657600" lvl="7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8pPr>
            <a:lvl9pPr marL="4114800" lvl="8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5975674" y="1524375"/>
            <a:ext cx="2327700" cy="307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❑"/>
              <a:defRPr sz="1600"/>
            </a:lvl1pPr>
            <a:lvl2pPr marL="914400" lvl="1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2pPr>
            <a:lvl3pPr marL="1371600" lvl="2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3pPr>
            <a:lvl4pPr marL="1828800" lvl="3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4pPr>
            <a:lvl5pPr marL="2286000" lvl="4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5pPr>
            <a:lvl6pPr marL="2743200" lvl="5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6pPr>
            <a:lvl7pPr marL="3200400" lvl="6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7pPr>
            <a:lvl8pPr marL="3657600" lvl="7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8pPr>
            <a:lvl9pPr marL="4114800" lvl="8" indent="-330200" rtl="0">
              <a:spcBef>
                <a:spcPts val="600"/>
              </a:spcBef>
              <a:spcAft>
                <a:spcPts val="0"/>
              </a:spcAft>
              <a:buSzPts val="1600"/>
              <a:buChar char="❏"/>
              <a:defRPr sz="1600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5714250" y="0"/>
            <a:ext cx="3429750" cy="3643925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0" y="3095415"/>
            <a:ext cx="5487525" cy="2270300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4" y="2743188"/>
            <a:ext cx="3186606" cy="2524130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5957394" y="-3213"/>
            <a:ext cx="3186606" cy="2124799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242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6450" y="402700"/>
            <a:ext cx="35874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6450" y="1524375"/>
            <a:ext cx="7591200" cy="29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7" r:id="rId8"/>
    <p:sldLayoutId id="2147483659" r:id="rId9"/>
    <p:sldLayoutId id="2147483660" r:id="rId10"/>
    <p:sldLayoutId id="2147483661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edilsonlira@fococonsultancy.com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B7EBF5FA-4167-7CD1-0CED-66F23E202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0" y="32423"/>
            <a:ext cx="2181860" cy="58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C9CC265-5529-F01F-C391-497531221714}"/>
              </a:ext>
            </a:extLst>
          </p:cNvPr>
          <p:cNvSpPr txBox="1"/>
          <p:nvPr/>
        </p:nvSpPr>
        <p:spPr>
          <a:xfrm>
            <a:off x="3207124" y="3788725"/>
            <a:ext cx="5889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9900"/>
                </a:solidFill>
                <a:latin typeface="Century Gothic" panose="020B0502020202020204" pitchFamily="34" charset="0"/>
              </a:rPr>
              <a:t>DIAS: 11 E 12 DE DEZEMBRO DE 2024</a:t>
            </a:r>
          </a:p>
          <a:p>
            <a:pPr algn="ctr"/>
            <a:r>
              <a:rPr lang="pt-BR" sz="2400" b="1" dirty="0">
                <a:solidFill>
                  <a:srgbClr val="FF9900"/>
                </a:solidFill>
                <a:latin typeface="Century Gothic" panose="020B0502020202020204" pitchFamily="34" charset="0"/>
              </a:rPr>
              <a:t>HOTEL RIO POTY – SÃO LUÍS - MA</a:t>
            </a:r>
          </a:p>
          <a:p>
            <a:pPr algn="ctr"/>
            <a:r>
              <a:rPr lang="pt-BR" sz="2400" b="1" dirty="0">
                <a:solidFill>
                  <a:srgbClr val="FF9900"/>
                </a:solidFill>
                <a:latin typeface="Century Gothic" panose="020B0502020202020204" pitchFamily="34" charset="0"/>
              </a:rPr>
              <a:t>14 às 20h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2AAF9389-A413-0B1A-6C6E-3E73E430F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64" y="853177"/>
            <a:ext cx="7991872" cy="2979934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715E98CC-D0D0-25AA-0EB6-D056AF2CD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6" y="4590976"/>
            <a:ext cx="2101945" cy="505458"/>
          </a:xfrm>
          <a:prstGeom prst="rect">
            <a:avLst/>
          </a:prstGeom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5C2807D6-1DBF-7C5A-0A74-85DA8CA93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93" y="40144"/>
            <a:ext cx="2205839" cy="5491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10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29" y="207297"/>
            <a:ext cx="4854799" cy="4874687"/>
          </a:xfrm>
          <a:prstGeom prst="rect">
            <a:avLst/>
          </a:prstGeom>
        </p:spPr>
      </p:pic>
      <p:pic>
        <p:nvPicPr>
          <p:cNvPr id="3" name="object 3" descr="Uma imagem contendo no interior, computer, computador, mesa&#10;&#10;Descrição gerada automaticamente">
            <a:extLst>
              <a:ext uri="{FF2B5EF4-FFF2-40B4-BE49-F238E27FC236}">
                <a16:creationId xmlns:a16="http://schemas.microsoft.com/office/drawing/2014/main" id="{E32CF5F8-DE19-988A-9310-93768CCE21E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46098" y="914400"/>
            <a:ext cx="2132392" cy="3522133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3302CEE-5DDF-EC07-2E3F-03D2667BE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288" y="35707"/>
            <a:ext cx="1595202" cy="4294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7424A602-E771-BE8E-966E-8C02D55735CA}"/>
              </a:ext>
            </a:extLst>
          </p:cNvPr>
          <p:cNvSpPr txBox="1">
            <a:spLocks/>
          </p:cNvSpPr>
          <p:nvPr/>
        </p:nvSpPr>
        <p:spPr>
          <a:xfrm>
            <a:off x="2503047" y="114848"/>
            <a:ext cx="3334907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2800" b="1" spc="-140" dirty="0"/>
              <a:t>     COTA</a:t>
            </a:r>
            <a:r>
              <a:rPr lang="pt-BR" sz="2800" b="1" spc="-90" dirty="0"/>
              <a:t> DIAMANTE </a:t>
            </a:r>
          </a:p>
          <a:p>
            <a:pPr marL="12700">
              <a:spcBef>
                <a:spcPts val="100"/>
              </a:spcBef>
            </a:pPr>
            <a:r>
              <a:rPr lang="pt-BR" sz="2000" b="1" spc="-90" dirty="0"/>
              <a:t>           </a:t>
            </a:r>
            <a:endParaRPr lang="pt-BR" sz="2000" b="1" dirty="0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33E6D7E9-E0D9-84BE-1DC3-95E52B1C043B}"/>
              </a:ext>
            </a:extLst>
          </p:cNvPr>
          <p:cNvSpPr txBox="1"/>
          <p:nvPr/>
        </p:nvSpPr>
        <p:spPr>
          <a:xfrm>
            <a:off x="7104670" y="1748838"/>
            <a:ext cx="1799603" cy="1953099"/>
          </a:xfrm>
          <a:prstGeom prst="rect">
            <a:avLst/>
          </a:prstGeom>
          <a:solidFill>
            <a:srgbClr val="163B46"/>
          </a:solidFill>
        </p:spPr>
        <p:txBody>
          <a:bodyPr vert="horz" wrap="square" lIns="0" tIns="4445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350"/>
              </a:spcBef>
            </a:pPr>
            <a:r>
              <a:rPr sz="1200" spc="75" dirty="0">
                <a:solidFill>
                  <a:srgbClr val="00EAAC"/>
                </a:solidFill>
                <a:latin typeface="Arial Black"/>
                <a:cs typeface="Arial Black"/>
              </a:rPr>
              <a:t>R$</a:t>
            </a:r>
            <a:r>
              <a:rPr sz="1200" spc="280" dirty="0">
                <a:solidFill>
                  <a:srgbClr val="00EAAC"/>
                </a:solidFill>
                <a:latin typeface="Arial Black"/>
                <a:cs typeface="Arial Black"/>
              </a:rPr>
              <a:t> </a:t>
            </a:r>
            <a:r>
              <a:rPr lang="pt-BR" sz="1200" spc="280" dirty="0">
                <a:solidFill>
                  <a:srgbClr val="00EAAC"/>
                </a:solidFill>
                <a:latin typeface="Arial Black"/>
                <a:cs typeface="Arial Black"/>
              </a:rPr>
              <a:t>50.000,00</a:t>
            </a:r>
            <a:endParaRPr sz="1200" dirty="0">
              <a:latin typeface="Arial Black"/>
              <a:cs typeface="Arial Black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Valor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Arial"/>
                <a:cs typeface="Arial"/>
              </a:rPr>
              <a:t>investimento</a:t>
            </a:r>
            <a:r>
              <a:rPr sz="120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65" dirty="0" err="1">
                <a:solidFill>
                  <a:srgbClr val="FFFFFF"/>
                </a:solidFill>
                <a:latin typeface="Arial"/>
                <a:cs typeface="Arial"/>
              </a:rPr>
              <a:t>categoria</a:t>
            </a:r>
            <a:endParaRPr lang="pt-BR" sz="1200" b="1" spc="6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lang="pt-BR" sz="1200" b="1" spc="65" dirty="0">
                <a:solidFill>
                  <a:srgbClr val="FFFFFF"/>
                </a:solidFill>
              </a:rPr>
              <a:t>INCLUSO</a:t>
            </a: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lang="pt-BR" sz="1200" b="1" spc="65" dirty="0">
                <a:solidFill>
                  <a:srgbClr val="FFFFFF"/>
                </a:solidFill>
                <a:latin typeface="Arial"/>
                <a:cs typeface="Arial"/>
              </a:rPr>
              <a:t>01 – Estande de 18m2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7" name="object 15">
            <a:extLst>
              <a:ext uri="{FF2B5EF4-FFF2-40B4-BE49-F238E27FC236}">
                <a16:creationId xmlns:a16="http://schemas.microsoft.com/office/drawing/2014/main" id="{80B1B968-DA39-2762-B842-364B7D86BB4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8933" y="785644"/>
            <a:ext cx="6028583" cy="3843391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85E85E25-97CA-24D6-7F2B-9AAA3410D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98" y="20402"/>
            <a:ext cx="1957978" cy="730072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A236ECB8-1260-B014-E3EF-9D9E60015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707" y="4775925"/>
            <a:ext cx="1276905" cy="307059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DB06E8C4-34F0-F91B-9CD1-C8A5A16264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9613" y="4659394"/>
            <a:ext cx="1644943" cy="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69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11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3302CEE-5DDF-EC07-2E3F-03D2667BE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746" y="27925"/>
            <a:ext cx="949743" cy="2556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7424A602-E771-BE8E-966E-8C02D55735CA}"/>
              </a:ext>
            </a:extLst>
          </p:cNvPr>
          <p:cNvSpPr txBox="1">
            <a:spLocks/>
          </p:cNvSpPr>
          <p:nvPr/>
        </p:nvSpPr>
        <p:spPr>
          <a:xfrm>
            <a:off x="2254267" y="-6184"/>
            <a:ext cx="4516318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2800" b="1" spc="-140" dirty="0"/>
              <a:t>     COTA</a:t>
            </a:r>
            <a:r>
              <a:rPr lang="pt-BR" sz="2800" b="1" spc="-90" dirty="0"/>
              <a:t> DIAMANTE – 18M2</a:t>
            </a:r>
          </a:p>
          <a:p>
            <a:pPr marL="12700">
              <a:spcBef>
                <a:spcPts val="100"/>
              </a:spcBef>
            </a:pPr>
            <a:r>
              <a:rPr lang="pt-BR" sz="2000" b="1" spc="-90" dirty="0"/>
              <a:t>           </a:t>
            </a:r>
            <a:endParaRPr lang="pt-BR" sz="2000" b="1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85E85E25-97CA-24D6-7F2B-9AAA3410D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3" y="31220"/>
            <a:ext cx="1081482" cy="403253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A236ECB8-1260-B014-E3EF-9D9E60015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4" y="4888021"/>
            <a:ext cx="922600" cy="221859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DB06E8C4-34F0-F91B-9CD1-C8A5A1626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0779" y="4853558"/>
            <a:ext cx="1027054" cy="25567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ABE2D4D-709C-A664-42AF-13D4D5FD0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6731" y="497542"/>
            <a:ext cx="4611402" cy="432167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015E2F1-8796-E2AC-C997-90D9F3A7D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4" y="497542"/>
            <a:ext cx="4516317" cy="432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79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12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58" y="206419"/>
            <a:ext cx="4854799" cy="4874687"/>
          </a:xfrm>
          <a:prstGeom prst="rect">
            <a:avLst/>
          </a:prstGeom>
        </p:spPr>
      </p:pic>
      <p:pic>
        <p:nvPicPr>
          <p:cNvPr id="3" name="object 3" descr="Uma imagem contendo no interior, computer, computador, mesa&#10;&#10;Descrição gerada automaticamente">
            <a:extLst>
              <a:ext uri="{FF2B5EF4-FFF2-40B4-BE49-F238E27FC236}">
                <a16:creationId xmlns:a16="http://schemas.microsoft.com/office/drawing/2014/main" id="{E32CF5F8-DE19-988A-9310-93768CCE21E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07237" y="863995"/>
            <a:ext cx="2203518" cy="3412583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3302CEE-5DDF-EC07-2E3F-03D2667BE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288" y="35707"/>
            <a:ext cx="1595202" cy="4294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7424A602-E771-BE8E-966E-8C02D55735CA}"/>
              </a:ext>
            </a:extLst>
          </p:cNvPr>
          <p:cNvSpPr txBox="1">
            <a:spLocks/>
          </p:cNvSpPr>
          <p:nvPr/>
        </p:nvSpPr>
        <p:spPr>
          <a:xfrm>
            <a:off x="2938536" y="62394"/>
            <a:ext cx="3024869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3200" b="1" spc="-140" dirty="0"/>
              <a:t>  COTA</a:t>
            </a:r>
            <a:r>
              <a:rPr lang="pt-BR" sz="3200" b="1" spc="-90" dirty="0"/>
              <a:t> OURO</a:t>
            </a:r>
          </a:p>
          <a:p>
            <a:pPr marL="12700">
              <a:spcBef>
                <a:spcPts val="100"/>
              </a:spcBef>
            </a:pPr>
            <a:r>
              <a:rPr lang="pt-BR" sz="2000" b="1" spc="-90" dirty="0"/>
              <a:t>    CONTRAPARTIDAS</a:t>
            </a:r>
            <a:endParaRPr lang="pt-BR" sz="2000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72DAAB6-B6B3-31A4-334A-42CFCB1C63F7}"/>
              </a:ext>
            </a:extLst>
          </p:cNvPr>
          <p:cNvSpPr txBox="1"/>
          <p:nvPr/>
        </p:nvSpPr>
        <p:spPr>
          <a:xfrm>
            <a:off x="100835" y="948009"/>
            <a:ext cx="322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BENEFICÍOS DURANTE O EVENTO 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09D42FA7-78FD-3272-89E4-042380D64155}"/>
              </a:ext>
            </a:extLst>
          </p:cNvPr>
          <p:cNvSpPr txBox="1"/>
          <p:nvPr/>
        </p:nvSpPr>
        <p:spPr>
          <a:xfrm>
            <a:off x="7105714" y="2118727"/>
            <a:ext cx="1799603" cy="988732"/>
          </a:xfrm>
          <a:prstGeom prst="rect">
            <a:avLst/>
          </a:prstGeom>
          <a:solidFill>
            <a:srgbClr val="163B46"/>
          </a:solidFill>
        </p:spPr>
        <p:txBody>
          <a:bodyPr vert="horz" wrap="square" lIns="0" tIns="4445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350"/>
              </a:spcBef>
            </a:pPr>
            <a:r>
              <a:rPr sz="1200" spc="75" dirty="0">
                <a:solidFill>
                  <a:srgbClr val="00EAAC"/>
                </a:solidFill>
                <a:latin typeface="Arial Black"/>
                <a:cs typeface="Arial Black"/>
              </a:rPr>
              <a:t>R$</a:t>
            </a:r>
            <a:r>
              <a:rPr sz="1200" spc="280" dirty="0">
                <a:solidFill>
                  <a:srgbClr val="00EAAC"/>
                </a:solidFill>
                <a:latin typeface="Arial Black"/>
                <a:cs typeface="Arial Black"/>
              </a:rPr>
              <a:t> </a:t>
            </a:r>
            <a:r>
              <a:rPr lang="pt-BR" sz="1200" spc="280" dirty="0">
                <a:solidFill>
                  <a:srgbClr val="00EAAC"/>
                </a:solidFill>
                <a:latin typeface="Arial Black"/>
                <a:cs typeface="Arial Black"/>
              </a:rPr>
              <a:t>35.000,00</a:t>
            </a:r>
            <a:endParaRPr sz="1200" dirty="0">
              <a:latin typeface="Arial Black"/>
              <a:cs typeface="Arial Black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Valor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Arial"/>
                <a:cs typeface="Arial"/>
              </a:rPr>
              <a:t>investimento</a:t>
            </a:r>
            <a:r>
              <a:rPr sz="120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65" dirty="0">
                <a:solidFill>
                  <a:srgbClr val="FFFFFF"/>
                </a:solidFill>
                <a:latin typeface="Arial"/>
                <a:cs typeface="Arial"/>
              </a:rPr>
              <a:t>categoria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1E7737E-D2C2-F08D-797F-3D39761EE141}"/>
              </a:ext>
            </a:extLst>
          </p:cNvPr>
          <p:cNvSpPr txBox="1"/>
          <p:nvPr/>
        </p:nvSpPr>
        <p:spPr>
          <a:xfrm>
            <a:off x="187601" y="1220872"/>
            <a:ext cx="5883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Logo no </a:t>
            </a:r>
            <a:r>
              <a:rPr lang="pt-BR" dirty="0" err="1">
                <a:latin typeface="Century Gothic" panose="020B0502020202020204" pitchFamily="34" charset="0"/>
              </a:rPr>
              <a:t>Backdrops</a:t>
            </a:r>
            <a:r>
              <a:rPr lang="pt-BR" dirty="0">
                <a:latin typeface="Century Gothic" panose="020B0502020202020204" pitchFamily="34" charset="0"/>
              </a:rPr>
              <a:t> da entrada principal;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Logo nos painéis de projeção do Auditório;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08 Inscrições Cortesias, e 04 Expositores;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Inserção de vídeo de até 3 minutos, enviado pelo patrocinador,  intercalado com os vídeos dos demais patrocinadores;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kern="1200" spc="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Encarte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de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material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na</a:t>
            </a:r>
            <a:r>
              <a:rPr lang="pt-BR" kern="1200" spc="-20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pasta</a:t>
            </a:r>
            <a:r>
              <a:rPr lang="pt-BR" kern="1200" spc="-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dos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participantes</a:t>
            </a:r>
            <a:r>
              <a:rPr lang="pt-BR" kern="1200" spc="-1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(folheto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frente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5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5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verso, </a:t>
            </a:r>
            <a:r>
              <a:rPr lang="pt-BR" kern="1200" spc="-7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7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</a:t>
            </a:r>
            <a:r>
              <a:rPr lang="pt-BR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</a:t>
            </a:r>
            <a:r>
              <a:rPr lang="pt-BR" kern="1200" spc="-1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i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</a:t>
            </a:r>
            <a:r>
              <a:rPr lang="pt-BR" kern="1200" spc="2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a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9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A</a:t>
            </a:r>
            <a:r>
              <a:rPr lang="pt-BR" kern="1200" spc="-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4</a:t>
            </a:r>
            <a:r>
              <a:rPr lang="pt-BR" kern="1200" spc="-28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,</a:t>
            </a:r>
            <a:r>
              <a:rPr lang="pt-BR" kern="1200" spc="-2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 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</a:t>
            </a:r>
            <a:r>
              <a:rPr lang="pt-BR" kern="1200" spc="-1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r</a:t>
            </a:r>
            <a:r>
              <a:rPr lang="pt-BR" kern="1200" spc="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o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</a:t>
            </a:r>
            <a:r>
              <a:rPr lang="pt-BR" kern="1200" spc="-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uzido</a:t>
            </a:r>
            <a:r>
              <a:rPr lang="pt-BR" kern="1200" spc="-2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</a:t>
            </a:r>
            <a:r>
              <a:rPr lang="pt-BR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kern="1200" spc="-1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l</a:t>
            </a:r>
            <a:r>
              <a:rPr lang="pt-BR" kern="1200" spc="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o patrocinador</a:t>
            </a:r>
            <a:r>
              <a:rPr lang="pt-BR" kern="1200" spc="3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kern="1200" spc="31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Lucida Sans Unicode" panose="020B0602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kern="1200" spc="6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Montagem</a:t>
            </a:r>
            <a:r>
              <a:rPr lang="pt-BR" kern="1200" spc="-2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de Stand  </a:t>
            </a:r>
            <a:r>
              <a:rPr lang="pt-BR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básica</a:t>
            </a:r>
            <a:r>
              <a:rPr lang="pt-BR" kern="1200" spc="-1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estande</a:t>
            </a:r>
            <a:r>
              <a:rPr lang="pt-BR" kern="1200" spc="-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9</a:t>
            </a:r>
            <a:r>
              <a:rPr lang="pt-BR" kern="1200" spc="-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m²</a:t>
            </a:r>
            <a:r>
              <a:rPr lang="pt-BR" kern="1200" spc="-2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(Piso,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parede,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7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logomarca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na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testeira,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01 </a:t>
            </a:r>
            <a:r>
              <a:rPr lang="pt-BR" kern="1200" spc="1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mesa </a:t>
            </a:r>
            <a:r>
              <a:rPr lang="pt-BR" kern="1200" spc="-7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redonda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com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9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tampo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de</a:t>
            </a:r>
            <a:r>
              <a:rPr lang="pt-BR" kern="1200" spc="-2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8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vidro,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 03  </a:t>
            </a:r>
            <a:r>
              <a:rPr lang="pt-BR" kern="1200" spc="6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cadeiras</a:t>
            </a:r>
            <a:r>
              <a:rPr lang="pt-BR" kern="1200" spc="-20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5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lixeira)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40404F20-AC51-C8F5-7D18-5F79933B0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33" y="55571"/>
            <a:ext cx="2168107" cy="808423"/>
          </a:xfrm>
          <a:prstGeom prst="rect">
            <a:avLst/>
          </a:prstGeom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5FE1B3F9-54AD-0AEA-3AEE-A040335D4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07" y="4775925"/>
            <a:ext cx="1276905" cy="307059"/>
          </a:xfrm>
          <a:prstGeom prst="rect">
            <a:avLst/>
          </a:prstGeom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4C6D8102-DC4A-8493-6CF8-63BA2B100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9613" y="4659394"/>
            <a:ext cx="1644943" cy="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34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13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29" y="207297"/>
            <a:ext cx="4854799" cy="4874687"/>
          </a:xfrm>
          <a:prstGeom prst="rect">
            <a:avLst/>
          </a:prstGeom>
        </p:spPr>
      </p:pic>
      <p:pic>
        <p:nvPicPr>
          <p:cNvPr id="3" name="object 3" descr="Uma imagem contendo no interior, computer, computador, mesa&#10;&#10;Descrição gerada automaticamente">
            <a:extLst>
              <a:ext uri="{FF2B5EF4-FFF2-40B4-BE49-F238E27FC236}">
                <a16:creationId xmlns:a16="http://schemas.microsoft.com/office/drawing/2014/main" id="{E32CF5F8-DE19-988A-9310-93768CCE21E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46098" y="785644"/>
            <a:ext cx="2132392" cy="3793391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3302CEE-5DDF-EC07-2E3F-03D2667BE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288" y="35707"/>
            <a:ext cx="1595202" cy="4294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7424A602-E771-BE8E-966E-8C02D55735CA}"/>
              </a:ext>
            </a:extLst>
          </p:cNvPr>
          <p:cNvSpPr txBox="1">
            <a:spLocks/>
          </p:cNvSpPr>
          <p:nvPr/>
        </p:nvSpPr>
        <p:spPr>
          <a:xfrm>
            <a:off x="2532666" y="43995"/>
            <a:ext cx="279279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2800" b="1" spc="-140" dirty="0"/>
              <a:t>       COTA</a:t>
            </a:r>
            <a:r>
              <a:rPr lang="pt-BR" sz="2800" b="1" spc="-90" dirty="0"/>
              <a:t> OURO</a:t>
            </a:r>
          </a:p>
          <a:p>
            <a:pPr marL="12700">
              <a:spcBef>
                <a:spcPts val="100"/>
              </a:spcBef>
            </a:pPr>
            <a:r>
              <a:rPr lang="pt-BR" sz="2000" b="1" spc="-90" dirty="0"/>
              <a:t>    </a:t>
            </a:r>
            <a:endParaRPr lang="pt-BR" sz="2000" b="1" dirty="0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33E6D7E9-E0D9-84BE-1DC3-95E52B1C043B}"/>
              </a:ext>
            </a:extLst>
          </p:cNvPr>
          <p:cNvSpPr txBox="1"/>
          <p:nvPr/>
        </p:nvSpPr>
        <p:spPr>
          <a:xfrm>
            <a:off x="7105714" y="1623950"/>
            <a:ext cx="1799603" cy="2342949"/>
          </a:xfrm>
          <a:prstGeom prst="rect">
            <a:avLst/>
          </a:prstGeom>
          <a:solidFill>
            <a:srgbClr val="163B46"/>
          </a:solidFill>
        </p:spPr>
        <p:txBody>
          <a:bodyPr vert="horz" wrap="square" lIns="0" tIns="4445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350"/>
              </a:spcBef>
            </a:pPr>
            <a:r>
              <a:rPr sz="1200" spc="75" dirty="0">
                <a:solidFill>
                  <a:srgbClr val="00EAAC"/>
                </a:solidFill>
                <a:latin typeface="Arial Black"/>
                <a:cs typeface="Arial Black"/>
              </a:rPr>
              <a:t>R$</a:t>
            </a:r>
            <a:r>
              <a:rPr sz="1200" spc="280" dirty="0">
                <a:solidFill>
                  <a:srgbClr val="00EAAC"/>
                </a:solidFill>
                <a:latin typeface="Arial Black"/>
                <a:cs typeface="Arial Black"/>
              </a:rPr>
              <a:t> </a:t>
            </a:r>
            <a:r>
              <a:rPr lang="pt-BR" sz="1200" spc="280" dirty="0">
                <a:solidFill>
                  <a:srgbClr val="00EAAC"/>
                </a:solidFill>
                <a:latin typeface="Arial Black"/>
                <a:cs typeface="Arial Black"/>
              </a:rPr>
              <a:t>35.000,00</a:t>
            </a:r>
            <a:endParaRPr sz="1200" dirty="0">
              <a:latin typeface="Arial Black"/>
              <a:cs typeface="Arial Black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Valor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Arial"/>
                <a:cs typeface="Arial"/>
              </a:rPr>
              <a:t>investimento</a:t>
            </a:r>
            <a:r>
              <a:rPr sz="120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65" dirty="0" err="1">
                <a:solidFill>
                  <a:srgbClr val="FFFFFF"/>
                </a:solidFill>
                <a:latin typeface="Arial"/>
                <a:cs typeface="Arial"/>
              </a:rPr>
              <a:t>categoria</a:t>
            </a:r>
            <a:r>
              <a:rPr lang="pt-BR" sz="1200" b="1" spc="6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lang="pt-BR" sz="1200" b="1" spc="65" dirty="0">
                <a:solidFill>
                  <a:srgbClr val="FFFFFF"/>
                </a:solidFill>
                <a:latin typeface="Arial"/>
                <a:cs typeface="Arial"/>
              </a:rPr>
              <a:t>INCLUSO</a:t>
            </a: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lang="pt-BR" sz="1200" b="1" spc="65" dirty="0">
                <a:solidFill>
                  <a:srgbClr val="FFFFFF"/>
                </a:solidFill>
              </a:rPr>
              <a:t>01 – Estande de 09m2</a:t>
            </a:r>
            <a:endParaRPr lang="pt-BR" sz="1200" b="1" spc="6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endParaRPr sz="1200" dirty="0">
              <a:latin typeface="Arial"/>
              <a:cs typeface="Arial"/>
            </a:endParaRPr>
          </a:p>
        </p:txBody>
      </p:sp>
      <p:pic>
        <p:nvPicPr>
          <p:cNvPr id="7" name="object 15">
            <a:extLst>
              <a:ext uri="{FF2B5EF4-FFF2-40B4-BE49-F238E27FC236}">
                <a16:creationId xmlns:a16="http://schemas.microsoft.com/office/drawing/2014/main" id="{80B1B968-DA39-2762-B842-364B7D86BB4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2133" y="807705"/>
            <a:ext cx="5798257" cy="3771330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3D873E0E-FB00-F591-7158-D3DF37263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34" y="55572"/>
            <a:ext cx="1957978" cy="730072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4A51B3CB-4D91-1488-F3E7-9ED6DFEF9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707" y="4775925"/>
            <a:ext cx="1276905" cy="307059"/>
          </a:xfrm>
          <a:prstGeom prst="rect">
            <a:avLst/>
          </a:prstGeom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F55A568D-5C55-4D29-28B1-0AAE6B7E8E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9613" y="4659394"/>
            <a:ext cx="1644943" cy="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95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14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3302CEE-5DDF-EC07-2E3F-03D2667BE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12" y="27149"/>
            <a:ext cx="902678" cy="2430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7424A602-E771-BE8E-966E-8C02D55735CA}"/>
              </a:ext>
            </a:extLst>
          </p:cNvPr>
          <p:cNvSpPr txBox="1">
            <a:spLocks/>
          </p:cNvSpPr>
          <p:nvPr/>
        </p:nvSpPr>
        <p:spPr>
          <a:xfrm>
            <a:off x="2425092" y="43995"/>
            <a:ext cx="454722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2800" b="1" spc="-140" dirty="0"/>
              <a:t>       COTA</a:t>
            </a:r>
            <a:r>
              <a:rPr lang="pt-BR" sz="2800" b="1" spc="-90" dirty="0"/>
              <a:t> OURO - 9M2 </a:t>
            </a:r>
          </a:p>
          <a:p>
            <a:pPr marL="12700">
              <a:spcBef>
                <a:spcPts val="100"/>
              </a:spcBef>
            </a:pPr>
            <a:r>
              <a:rPr lang="pt-BR" sz="2000" b="1" spc="-90" dirty="0"/>
              <a:t>    </a:t>
            </a:r>
            <a:endParaRPr lang="pt-BR" sz="2000" b="1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3D873E0E-FB00-F591-7158-D3DF37263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4" y="49842"/>
            <a:ext cx="1035660" cy="386167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4A51B3CB-4D91-1488-F3E7-9ED6DFEF9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0" y="4898236"/>
            <a:ext cx="936047" cy="225092"/>
          </a:xfrm>
          <a:prstGeom prst="rect">
            <a:avLst/>
          </a:prstGeom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F55A568D-5C55-4D29-28B1-0AAE6B7E8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324" y="4908393"/>
            <a:ext cx="842166" cy="20965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12ED0FD-6245-3DEB-BB59-B5A3372B4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04499"/>
            <a:ext cx="4571999" cy="432299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C964E11-01B3-9133-E93D-BF8C3C4AD2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504498"/>
            <a:ext cx="4572000" cy="43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91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15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58" y="206419"/>
            <a:ext cx="4854799" cy="4874687"/>
          </a:xfrm>
          <a:prstGeom prst="rect">
            <a:avLst/>
          </a:prstGeom>
        </p:spPr>
      </p:pic>
      <p:pic>
        <p:nvPicPr>
          <p:cNvPr id="3" name="object 3" descr="Uma imagem contendo no interior, computer, computador, mesa&#10;&#10;Descrição gerada automaticamente">
            <a:extLst>
              <a:ext uri="{FF2B5EF4-FFF2-40B4-BE49-F238E27FC236}">
                <a16:creationId xmlns:a16="http://schemas.microsoft.com/office/drawing/2014/main" id="{E32CF5F8-DE19-988A-9310-93768CCE21E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07237" y="863995"/>
            <a:ext cx="2203518" cy="3412583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3302CEE-5DDF-EC07-2E3F-03D2667BE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288" y="35707"/>
            <a:ext cx="1595202" cy="4294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7424A602-E771-BE8E-966E-8C02D55735CA}"/>
              </a:ext>
            </a:extLst>
          </p:cNvPr>
          <p:cNvSpPr txBox="1">
            <a:spLocks/>
          </p:cNvSpPr>
          <p:nvPr/>
        </p:nvSpPr>
        <p:spPr>
          <a:xfrm>
            <a:off x="2938536" y="62394"/>
            <a:ext cx="3024869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3200" b="1" spc="-140" dirty="0"/>
              <a:t>  COTA</a:t>
            </a:r>
            <a:r>
              <a:rPr lang="pt-BR" sz="3200" b="1" spc="-90" dirty="0"/>
              <a:t> PRATA</a:t>
            </a:r>
          </a:p>
          <a:p>
            <a:pPr marL="12700">
              <a:spcBef>
                <a:spcPts val="100"/>
              </a:spcBef>
            </a:pPr>
            <a:r>
              <a:rPr lang="pt-BR" sz="2000" b="1" spc="-90" dirty="0"/>
              <a:t>    CONTRAPARTIDAS</a:t>
            </a:r>
            <a:endParaRPr lang="pt-BR" sz="2000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72DAAB6-B6B3-31A4-334A-42CFCB1C63F7}"/>
              </a:ext>
            </a:extLst>
          </p:cNvPr>
          <p:cNvSpPr txBox="1"/>
          <p:nvPr/>
        </p:nvSpPr>
        <p:spPr>
          <a:xfrm>
            <a:off x="100835" y="948009"/>
            <a:ext cx="322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BENEFICÍOS DURANTE O EVENTO 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09D42FA7-78FD-3272-89E4-042380D64155}"/>
              </a:ext>
            </a:extLst>
          </p:cNvPr>
          <p:cNvSpPr txBox="1"/>
          <p:nvPr/>
        </p:nvSpPr>
        <p:spPr>
          <a:xfrm>
            <a:off x="7105714" y="2118727"/>
            <a:ext cx="1799603" cy="988732"/>
          </a:xfrm>
          <a:prstGeom prst="rect">
            <a:avLst/>
          </a:prstGeom>
          <a:solidFill>
            <a:srgbClr val="163B46"/>
          </a:solidFill>
        </p:spPr>
        <p:txBody>
          <a:bodyPr vert="horz" wrap="square" lIns="0" tIns="4445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350"/>
              </a:spcBef>
            </a:pPr>
            <a:r>
              <a:rPr sz="1200" spc="75" dirty="0">
                <a:solidFill>
                  <a:srgbClr val="00EAAC"/>
                </a:solidFill>
                <a:latin typeface="Arial Black"/>
                <a:cs typeface="Arial Black"/>
              </a:rPr>
              <a:t>R$</a:t>
            </a:r>
            <a:r>
              <a:rPr sz="1200" spc="280" dirty="0">
                <a:solidFill>
                  <a:srgbClr val="00EAAC"/>
                </a:solidFill>
                <a:latin typeface="Arial Black"/>
                <a:cs typeface="Arial Black"/>
              </a:rPr>
              <a:t> </a:t>
            </a:r>
            <a:r>
              <a:rPr lang="pt-BR" sz="1200" spc="280" dirty="0">
                <a:solidFill>
                  <a:srgbClr val="00EAAC"/>
                </a:solidFill>
                <a:latin typeface="Arial Black"/>
                <a:cs typeface="Arial Black"/>
              </a:rPr>
              <a:t>25.000,00</a:t>
            </a:r>
            <a:endParaRPr sz="1200" dirty="0">
              <a:latin typeface="Arial Black"/>
              <a:cs typeface="Arial Black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Valor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Arial"/>
                <a:cs typeface="Arial"/>
              </a:rPr>
              <a:t>investimento</a:t>
            </a:r>
            <a:r>
              <a:rPr sz="120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65" dirty="0">
                <a:solidFill>
                  <a:srgbClr val="FFFFFF"/>
                </a:solidFill>
                <a:latin typeface="Arial"/>
                <a:cs typeface="Arial"/>
              </a:rPr>
              <a:t>categoria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1E7737E-D2C2-F08D-797F-3D39761EE141}"/>
              </a:ext>
            </a:extLst>
          </p:cNvPr>
          <p:cNvSpPr txBox="1"/>
          <p:nvPr/>
        </p:nvSpPr>
        <p:spPr>
          <a:xfrm>
            <a:off x="187601" y="1220872"/>
            <a:ext cx="5883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Logo no </a:t>
            </a:r>
            <a:r>
              <a:rPr lang="pt-BR" dirty="0" err="1">
                <a:latin typeface="Century Gothic" panose="020B0502020202020204" pitchFamily="34" charset="0"/>
              </a:rPr>
              <a:t>Backdrops</a:t>
            </a:r>
            <a:r>
              <a:rPr lang="pt-BR" dirty="0">
                <a:latin typeface="Century Gothic" panose="020B0502020202020204" pitchFamily="34" charset="0"/>
              </a:rPr>
              <a:t> da entrada principal;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Logo nos painéis de projeção do Auditório;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05 Inscrições Cortesias, e 03 Expositores;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Inserção de vídeo de até 3 minutos, enviado pelo patrocinador,  intercalado com os vídeos dos demais patrocinadores;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kern="1200" spc="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Encarte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de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material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na</a:t>
            </a:r>
            <a:r>
              <a:rPr lang="pt-BR" kern="1200" spc="-20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pasta</a:t>
            </a:r>
            <a:r>
              <a:rPr lang="pt-BR" kern="1200" spc="-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dos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participantes</a:t>
            </a:r>
            <a:r>
              <a:rPr lang="pt-BR" kern="1200" spc="-1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(folheto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frente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5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5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verso, </a:t>
            </a:r>
            <a:r>
              <a:rPr lang="pt-BR" kern="1200" spc="-7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7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</a:t>
            </a:r>
            <a:r>
              <a:rPr lang="pt-BR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</a:t>
            </a:r>
            <a:r>
              <a:rPr lang="pt-BR" kern="1200" spc="-1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i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</a:t>
            </a:r>
            <a:r>
              <a:rPr lang="pt-BR" kern="1200" spc="2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a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9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A</a:t>
            </a:r>
            <a:r>
              <a:rPr lang="pt-BR" kern="1200" spc="-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4</a:t>
            </a:r>
            <a:r>
              <a:rPr lang="pt-BR" kern="1200" spc="-28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,</a:t>
            </a:r>
            <a:r>
              <a:rPr lang="pt-BR" kern="1200" spc="-2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 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</a:t>
            </a:r>
            <a:r>
              <a:rPr lang="pt-BR" kern="1200" spc="-1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r</a:t>
            </a:r>
            <a:r>
              <a:rPr lang="pt-BR" kern="1200" spc="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o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</a:t>
            </a:r>
            <a:r>
              <a:rPr lang="pt-BR" kern="1200" spc="-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uzido</a:t>
            </a:r>
            <a:r>
              <a:rPr lang="pt-BR" kern="1200" spc="-2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</a:t>
            </a:r>
            <a:r>
              <a:rPr lang="pt-BR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kern="1200" spc="-1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l</a:t>
            </a:r>
            <a:r>
              <a:rPr lang="pt-BR" kern="1200" spc="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o patrocinador</a:t>
            </a:r>
            <a:r>
              <a:rPr lang="pt-BR" kern="1200" spc="3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kern="1200" spc="31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Lucida Sans Unicode" panose="020B0602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kern="1200" spc="6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Montagem</a:t>
            </a:r>
            <a:r>
              <a:rPr lang="pt-BR" kern="1200" spc="-2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de Stand  </a:t>
            </a:r>
            <a:r>
              <a:rPr lang="pt-BR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básica</a:t>
            </a:r>
            <a:r>
              <a:rPr lang="pt-BR" kern="1200" spc="-1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estande</a:t>
            </a:r>
            <a:r>
              <a:rPr lang="pt-BR" kern="1200" spc="-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6</a:t>
            </a:r>
            <a:r>
              <a:rPr lang="pt-BR" kern="1200" spc="-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m²</a:t>
            </a:r>
            <a:r>
              <a:rPr lang="pt-BR" kern="1200" spc="-2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(Piso,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parede,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7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logomarca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na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testeira,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01 </a:t>
            </a:r>
            <a:r>
              <a:rPr lang="pt-BR" kern="1200" spc="1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mesa </a:t>
            </a:r>
            <a:r>
              <a:rPr lang="pt-BR" kern="1200" spc="-7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redonda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com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9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tampo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de</a:t>
            </a:r>
            <a:r>
              <a:rPr lang="pt-BR" kern="1200" spc="-2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8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vidro,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 03  </a:t>
            </a:r>
            <a:r>
              <a:rPr lang="pt-BR" kern="1200" spc="6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cadeiras</a:t>
            </a:r>
            <a:r>
              <a:rPr lang="pt-BR" kern="1200" spc="-20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5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lixeira)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40404F20-AC51-C8F5-7D18-5F79933B0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33" y="55571"/>
            <a:ext cx="2168107" cy="808423"/>
          </a:xfrm>
          <a:prstGeom prst="rect">
            <a:avLst/>
          </a:prstGeom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5FE1B3F9-54AD-0AEA-3AEE-A040335D4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07" y="4775925"/>
            <a:ext cx="1276905" cy="307059"/>
          </a:xfrm>
          <a:prstGeom prst="rect">
            <a:avLst/>
          </a:prstGeom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2F45694E-2E36-AF30-A580-425839791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9613" y="4659394"/>
            <a:ext cx="1644943" cy="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94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16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29" y="207297"/>
            <a:ext cx="4854799" cy="4874687"/>
          </a:xfrm>
          <a:prstGeom prst="rect">
            <a:avLst/>
          </a:prstGeom>
        </p:spPr>
      </p:pic>
      <p:pic>
        <p:nvPicPr>
          <p:cNvPr id="3" name="object 3" descr="Uma imagem contendo no interior, computer, computador, mesa&#10;&#10;Descrição gerada automaticamente">
            <a:extLst>
              <a:ext uri="{FF2B5EF4-FFF2-40B4-BE49-F238E27FC236}">
                <a16:creationId xmlns:a16="http://schemas.microsoft.com/office/drawing/2014/main" id="{E32CF5F8-DE19-988A-9310-93768CCE21E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46098" y="785644"/>
            <a:ext cx="2132392" cy="3793391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3302CEE-5DDF-EC07-2E3F-03D2667BE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288" y="35707"/>
            <a:ext cx="1595202" cy="4294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7424A602-E771-BE8E-966E-8C02D55735CA}"/>
              </a:ext>
            </a:extLst>
          </p:cNvPr>
          <p:cNvSpPr txBox="1">
            <a:spLocks/>
          </p:cNvSpPr>
          <p:nvPr/>
        </p:nvSpPr>
        <p:spPr>
          <a:xfrm>
            <a:off x="1940986" y="43995"/>
            <a:ext cx="279279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2800" b="1" spc="-140" dirty="0"/>
              <a:t>       COTA</a:t>
            </a:r>
            <a:r>
              <a:rPr lang="pt-BR" sz="2800" b="1" spc="-90" dirty="0"/>
              <a:t> PRATA</a:t>
            </a:r>
          </a:p>
          <a:p>
            <a:pPr marL="12700">
              <a:spcBef>
                <a:spcPts val="100"/>
              </a:spcBef>
            </a:pPr>
            <a:r>
              <a:rPr lang="pt-BR" sz="2000" b="1" spc="-90" dirty="0"/>
              <a:t>    </a:t>
            </a:r>
            <a:endParaRPr lang="pt-BR" sz="2000" b="1" dirty="0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33E6D7E9-E0D9-84BE-1DC3-95E52B1C043B}"/>
              </a:ext>
            </a:extLst>
          </p:cNvPr>
          <p:cNvSpPr txBox="1"/>
          <p:nvPr/>
        </p:nvSpPr>
        <p:spPr>
          <a:xfrm>
            <a:off x="7105714" y="2390438"/>
            <a:ext cx="1799603" cy="1563248"/>
          </a:xfrm>
          <a:prstGeom prst="rect">
            <a:avLst/>
          </a:prstGeom>
          <a:solidFill>
            <a:srgbClr val="163B46"/>
          </a:solidFill>
        </p:spPr>
        <p:txBody>
          <a:bodyPr vert="horz" wrap="square" lIns="0" tIns="4445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350"/>
              </a:spcBef>
            </a:pPr>
            <a:r>
              <a:rPr sz="1200" spc="75" dirty="0">
                <a:solidFill>
                  <a:srgbClr val="00EAAC"/>
                </a:solidFill>
                <a:latin typeface="Arial Black"/>
                <a:cs typeface="Arial Black"/>
              </a:rPr>
              <a:t>R$</a:t>
            </a:r>
            <a:r>
              <a:rPr sz="1200" spc="280" dirty="0">
                <a:solidFill>
                  <a:srgbClr val="00EAAC"/>
                </a:solidFill>
                <a:latin typeface="Arial Black"/>
                <a:cs typeface="Arial Black"/>
              </a:rPr>
              <a:t> </a:t>
            </a:r>
            <a:r>
              <a:rPr lang="pt-BR" sz="1200" spc="280" dirty="0">
                <a:solidFill>
                  <a:srgbClr val="00EAAC"/>
                </a:solidFill>
                <a:latin typeface="Arial Black"/>
                <a:cs typeface="Arial Black"/>
              </a:rPr>
              <a:t>25.000,00</a:t>
            </a:r>
            <a:endParaRPr sz="1200" dirty="0">
              <a:latin typeface="Arial Black"/>
              <a:cs typeface="Arial Black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Valor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Arial"/>
                <a:cs typeface="Arial"/>
              </a:rPr>
              <a:t>investimento</a:t>
            </a:r>
            <a:r>
              <a:rPr sz="120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65" dirty="0" err="1">
                <a:solidFill>
                  <a:srgbClr val="FFFFFF"/>
                </a:solidFill>
                <a:latin typeface="Arial"/>
                <a:cs typeface="Arial"/>
              </a:rPr>
              <a:t>categoria</a:t>
            </a:r>
            <a:endParaRPr lang="pt-BR" sz="1200" b="1" spc="6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lang="pt-BR" sz="1200" b="1" spc="65" dirty="0">
                <a:solidFill>
                  <a:srgbClr val="FFFFFF"/>
                </a:solidFill>
              </a:rPr>
              <a:t>Incluso 01 estande de 06m2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7" name="object 15">
            <a:extLst>
              <a:ext uri="{FF2B5EF4-FFF2-40B4-BE49-F238E27FC236}">
                <a16:creationId xmlns:a16="http://schemas.microsoft.com/office/drawing/2014/main" id="{80B1B968-DA39-2762-B842-364B7D86BB4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2133" y="807705"/>
            <a:ext cx="5798257" cy="3771330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3D873E0E-FB00-F591-7158-D3DF37263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34" y="55572"/>
            <a:ext cx="1957978" cy="730072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4A51B3CB-4D91-1488-F3E7-9ED6DFEF9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707" y="4775925"/>
            <a:ext cx="1276905" cy="307059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1FD9B8A9-8C5D-A554-9C9C-03357A929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5996" y="4659394"/>
            <a:ext cx="1644943" cy="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29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17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3302CEE-5DDF-EC07-2E3F-03D2667BE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12" y="40596"/>
            <a:ext cx="902678" cy="2430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7424A602-E771-BE8E-966E-8C02D55735CA}"/>
              </a:ext>
            </a:extLst>
          </p:cNvPr>
          <p:cNvSpPr txBox="1">
            <a:spLocks/>
          </p:cNvSpPr>
          <p:nvPr/>
        </p:nvSpPr>
        <p:spPr>
          <a:xfrm>
            <a:off x="2324236" y="43995"/>
            <a:ext cx="4601008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2800" b="1" spc="-140" dirty="0"/>
              <a:t>       COTA</a:t>
            </a:r>
            <a:r>
              <a:rPr lang="pt-BR" sz="2800" b="1" spc="-90" dirty="0"/>
              <a:t> PRATA – 6m2</a:t>
            </a:r>
          </a:p>
          <a:p>
            <a:pPr marL="12700">
              <a:spcBef>
                <a:spcPts val="100"/>
              </a:spcBef>
            </a:pPr>
            <a:r>
              <a:rPr lang="pt-BR" sz="2000" b="1" spc="-90" dirty="0"/>
              <a:t>    </a:t>
            </a:r>
            <a:endParaRPr lang="pt-BR" sz="2000" b="1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3D873E0E-FB00-F591-7158-D3DF37263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6" y="30016"/>
            <a:ext cx="1197024" cy="446335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4A51B3CB-4D91-1488-F3E7-9ED6DFEF9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2" y="4867837"/>
            <a:ext cx="1006536" cy="242043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1FD9B8A9-8C5D-A554-9C9C-03357A929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4403" y="4865390"/>
            <a:ext cx="1006536" cy="2505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C19E405-E2C3-C00B-06AD-0D4EBC1713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1159"/>
            <a:ext cx="4572000" cy="428716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EA62EFD-E002-8C5E-5AEC-31B745271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8552" y="531159"/>
            <a:ext cx="4601008" cy="428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07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18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10" y="206419"/>
            <a:ext cx="4854799" cy="4874687"/>
          </a:xfrm>
          <a:prstGeom prst="rect">
            <a:avLst/>
          </a:prstGeom>
        </p:spPr>
      </p:pic>
      <p:pic>
        <p:nvPicPr>
          <p:cNvPr id="3" name="object 3" descr="Uma imagem contendo no interior, computer, computador, mesa&#10;&#10;Descrição gerada automaticamente">
            <a:extLst>
              <a:ext uri="{FF2B5EF4-FFF2-40B4-BE49-F238E27FC236}">
                <a16:creationId xmlns:a16="http://schemas.microsoft.com/office/drawing/2014/main" id="{E32CF5F8-DE19-988A-9310-93768CCE21E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65036" y="844540"/>
            <a:ext cx="2359167" cy="3312413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3302CEE-5DDF-EC07-2E3F-03D2667BE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312" y="35707"/>
            <a:ext cx="1794527" cy="4831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7424A602-E771-BE8E-966E-8C02D55735CA}"/>
              </a:ext>
            </a:extLst>
          </p:cNvPr>
          <p:cNvSpPr txBox="1">
            <a:spLocks/>
          </p:cNvSpPr>
          <p:nvPr/>
        </p:nvSpPr>
        <p:spPr>
          <a:xfrm>
            <a:off x="2535306" y="62394"/>
            <a:ext cx="5063490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3200" b="1" spc="-140" dirty="0"/>
              <a:t>    COTA</a:t>
            </a:r>
            <a:r>
              <a:rPr lang="pt-BR" sz="3200" b="1" spc="-90" dirty="0"/>
              <a:t> BRONZE</a:t>
            </a:r>
          </a:p>
          <a:p>
            <a:pPr marL="12700">
              <a:spcBef>
                <a:spcPts val="100"/>
              </a:spcBef>
            </a:pPr>
            <a:r>
              <a:rPr lang="pt-BR" sz="2000" b="1" spc="-90" dirty="0"/>
              <a:t>             CONTRAPARTIDAS</a:t>
            </a:r>
            <a:endParaRPr lang="pt-BR" sz="2000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72DAAB6-B6B3-31A4-334A-42CFCB1C63F7}"/>
              </a:ext>
            </a:extLst>
          </p:cNvPr>
          <p:cNvSpPr txBox="1"/>
          <p:nvPr/>
        </p:nvSpPr>
        <p:spPr>
          <a:xfrm>
            <a:off x="100835" y="948009"/>
            <a:ext cx="322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BENEFICÍOS DURANTE O EVENTO 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09D42FA7-78FD-3272-89E4-042380D64155}"/>
              </a:ext>
            </a:extLst>
          </p:cNvPr>
          <p:cNvSpPr txBox="1"/>
          <p:nvPr/>
        </p:nvSpPr>
        <p:spPr>
          <a:xfrm>
            <a:off x="6957690" y="1993756"/>
            <a:ext cx="1980054" cy="988732"/>
          </a:xfrm>
          <a:prstGeom prst="rect">
            <a:avLst/>
          </a:prstGeom>
          <a:solidFill>
            <a:srgbClr val="163B46"/>
          </a:solidFill>
        </p:spPr>
        <p:txBody>
          <a:bodyPr vert="horz" wrap="square" lIns="0" tIns="4445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350"/>
              </a:spcBef>
            </a:pPr>
            <a:r>
              <a:rPr sz="1200" spc="75" dirty="0">
                <a:solidFill>
                  <a:srgbClr val="00EAAC"/>
                </a:solidFill>
                <a:latin typeface="Arial Black"/>
                <a:cs typeface="Arial Black"/>
              </a:rPr>
              <a:t>R$</a:t>
            </a:r>
            <a:r>
              <a:rPr sz="1200" spc="280" dirty="0">
                <a:solidFill>
                  <a:srgbClr val="00EAAC"/>
                </a:solidFill>
                <a:latin typeface="Arial Black"/>
                <a:cs typeface="Arial Black"/>
              </a:rPr>
              <a:t> </a:t>
            </a:r>
            <a:r>
              <a:rPr lang="pt-BR" sz="1200" spc="280" dirty="0">
                <a:solidFill>
                  <a:srgbClr val="00EAAC"/>
                </a:solidFill>
                <a:latin typeface="Arial Black"/>
                <a:cs typeface="Arial Black"/>
              </a:rPr>
              <a:t>15.000,00</a:t>
            </a:r>
            <a:endParaRPr sz="1200" dirty="0">
              <a:latin typeface="Arial Black"/>
              <a:cs typeface="Arial Black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Valor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Arial"/>
                <a:cs typeface="Arial"/>
              </a:rPr>
              <a:t>investimento</a:t>
            </a:r>
            <a:r>
              <a:rPr sz="120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65" dirty="0">
                <a:solidFill>
                  <a:srgbClr val="FFFFFF"/>
                </a:solidFill>
                <a:latin typeface="Arial"/>
                <a:cs typeface="Arial"/>
              </a:rPr>
              <a:t>categoria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1E7737E-D2C2-F08D-797F-3D39761EE141}"/>
              </a:ext>
            </a:extLst>
          </p:cNvPr>
          <p:cNvSpPr txBox="1"/>
          <p:nvPr/>
        </p:nvSpPr>
        <p:spPr>
          <a:xfrm>
            <a:off x="187601" y="1405889"/>
            <a:ext cx="58830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dirty="0">
                <a:latin typeface="Century Gothic" panose="020B0502020202020204" pitchFamily="34" charset="0"/>
              </a:rPr>
              <a:t>Logo no </a:t>
            </a:r>
            <a:r>
              <a:rPr lang="pt-BR" sz="1800" dirty="0" err="1">
                <a:latin typeface="Century Gothic" panose="020B0502020202020204" pitchFamily="34" charset="0"/>
              </a:rPr>
              <a:t>Backdrop</a:t>
            </a:r>
            <a:r>
              <a:rPr lang="pt-BR" sz="1800" dirty="0">
                <a:latin typeface="Century Gothic" panose="020B0502020202020204" pitchFamily="34" charset="0"/>
              </a:rPr>
              <a:t> da entrada principal;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8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dirty="0">
                <a:latin typeface="Century Gothic" panose="020B0502020202020204" pitchFamily="34" charset="0"/>
              </a:rPr>
              <a:t>Logo na Tela do Auditório;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8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dirty="0">
                <a:latin typeface="Century Gothic" panose="020B0502020202020204" pitchFamily="34" charset="0"/>
              </a:rPr>
              <a:t>05 Inscrições Cortesias;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8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 kern="1200" spc="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Encarte</a:t>
            </a:r>
            <a:r>
              <a:rPr lang="pt-BR" sz="1800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sz="1800" kern="1200" spc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de</a:t>
            </a:r>
            <a:r>
              <a:rPr lang="pt-BR" sz="1800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sz="1800" kern="1200" spc="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material</a:t>
            </a:r>
            <a:r>
              <a:rPr lang="pt-BR" sz="1800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sz="1800" kern="1200" spc="1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na</a:t>
            </a:r>
            <a:r>
              <a:rPr lang="pt-BR" sz="1800" kern="1200" spc="-20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sz="1800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pasta</a:t>
            </a:r>
            <a:r>
              <a:rPr lang="pt-BR" sz="1800" kern="1200" spc="-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sz="1800" kern="1200" spc="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dos</a:t>
            </a:r>
            <a:r>
              <a:rPr lang="pt-BR" sz="1800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sz="1800" kern="1200" spc="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participantes</a:t>
            </a:r>
            <a:r>
              <a:rPr lang="pt-BR" sz="1800" kern="1200" spc="-1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sz="1800" kern="1200" spc="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(folheto</a:t>
            </a:r>
            <a:r>
              <a:rPr lang="pt-BR" sz="1800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sz="1800" kern="1200" spc="-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frente</a:t>
            </a:r>
            <a:r>
              <a:rPr lang="pt-BR" sz="1800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sz="1800" kern="1200" spc="15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sz="1800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sz="1800" kern="1200" spc="-5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verso, </a:t>
            </a:r>
            <a:r>
              <a:rPr lang="pt-BR" sz="1800" kern="1200" spc="-7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sz="1800" kern="1200" spc="17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</a:t>
            </a:r>
            <a:r>
              <a:rPr lang="pt-BR" sz="1800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sz="1800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</a:t>
            </a:r>
            <a:r>
              <a:rPr lang="pt-BR" sz="1800" kern="1200" spc="-1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i</a:t>
            </a:r>
            <a:r>
              <a:rPr lang="pt-BR" sz="1800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</a:t>
            </a:r>
            <a:r>
              <a:rPr lang="pt-BR" sz="1800" kern="1200" spc="2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a</a:t>
            </a:r>
            <a:r>
              <a:rPr lang="pt-BR" sz="1800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sz="1800" kern="1200" spc="-9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A</a:t>
            </a:r>
            <a:r>
              <a:rPr lang="pt-BR" sz="1800" kern="1200" spc="-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4</a:t>
            </a:r>
            <a:r>
              <a:rPr lang="pt-BR" sz="1800" kern="1200" spc="-28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,</a:t>
            </a:r>
            <a:r>
              <a:rPr lang="pt-BR" sz="1800" kern="1200" spc="-2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 </a:t>
            </a:r>
            <a:r>
              <a:rPr lang="pt-BR" sz="1800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</a:t>
            </a:r>
            <a:r>
              <a:rPr lang="pt-BR" sz="1800" kern="1200" spc="-1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r</a:t>
            </a:r>
            <a:r>
              <a:rPr lang="pt-BR" sz="1800" kern="1200" spc="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o</a:t>
            </a:r>
            <a:r>
              <a:rPr lang="pt-BR" sz="1800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</a:t>
            </a:r>
            <a:r>
              <a:rPr lang="pt-BR" sz="1800" kern="1200" spc="-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uzido</a:t>
            </a:r>
            <a:r>
              <a:rPr lang="pt-BR" sz="1800" kern="1200" spc="-2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sz="1800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</a:t>
            </a:r>
            <a:r>
              <a:rPr lang="pt-BR" sz="1800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sz="1800" kern="1200" spc="-1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l</a:t>
            </a:r>
            <a:r>
              <a:rPr lang="pt-BR" sz="1800" kern="1200" spc="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o patrocinador</a:t>
            </a:r>
            <a:r>
              <a:rPr lang="pt-BR" sz="1800" kern="1200" spc="3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800" kern="1200" spc="31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Lucida Sans Unicode" panose="020B0602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A6BC1E88-483E-4029-D6C9-2B48364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33" y="55571"/>
            <a:ext cx="2196309" cy="818939"/>
          </a:xfrm>
          <a:prstGeom prst="rect">
            <a:avLst/>
          </a:prstGeom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2D5CE44C-DCBF-3B45-FA2E-3EE4F3B56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77" y="4620285"/>
            <a:ext cx="1916324" cy="460821"/>
          </a:xfrm>
          <a:prstGeom prst="rect">
            <a:avLst/>
          </a:prstGeom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14A93D20-65CE-ECF9-4681-5648CA678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5309" y="4625778"/>
            <a:ext cx="1715530" cy="4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15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50" y="-173942"/>
            <a:ext cx="9222250" cy="56136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1"/>
          <p:cNvSpPr txBox="1"/>
          <p:nvPr/>
        </p:nvSpPr>
        <p:spPr>
          <a:xfrm>
            <a:off x="79986" y="1638205"/>
            <a:ext cx="867011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artwell " charset="0"/>
                <a:ea typeface="Heartwell " charset="0"/>
                <a:cs typeface="Heartwell " charset="0"/>
              </a:rPr>
              <a:t>                   </a:t>
            </a:r>
            <a:r>
              <a:rPr lang="pt-BR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artwell " charset="0"/>
                <a:ea typeface="Heartwell " charset="0"/>
                <a:cs typeface="Heartwell " charset="0"/>
              </a:rPr>
              <a:t>SEJA UM EXPOSITOR </a:t>
            </a:r>
          </a:p>
          <a:p>
            <a:r>
              <a:rPr lang="pt-BR" sz="3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artwell " charset="0"/>
                <a:ea typeface="Heartwell " charset="0"/>
                <a:cs typeface="Heartwell " charset="0"/>
              </a:rPr>
              <a:t>             NA EXPO LEADERS SUMMIT 2023</a:t>
            </a:r>
          </a:p>
          <a:p>
            <a:r>
              <a:rPr lang="pt-BR" sz="3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artwell " charset="0"/>
                <a:ea typeface="Heartwell " charset="0"/>
                <a:cs typeface="Heartwell " charset="0"/>
              </a:rPr>
              <a:t>            QUE ACONTECE DURANTE  O EVENTO.</a:t>
            </a: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886501E3-599E-3E4B-7E08-8B58F1FA3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477" y="62603"/>
            <a:ext cx="1595202" cy="42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8EF8D848-F50B-A106-54F2-D02C297FB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6" y="23251"/>
            <a:ext cx="2220191" cy="827844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F538A73E-620F-4296-D167-2ACF7F919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07" y="4775925"/>
            <a:ext cx="1276905" cy="307059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E9C74416-DE13-96CC-775E-68E3624DE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9613" y="4659394"/>
            <a:ext cx="1644943" cy="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52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92" y="170368"/>
            <a:ext cx="4854799" cy="487468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B9B2817-D99C-C323-EA87-DEA11DB125B3}"/>
              </a:ext>
            </a:extLst>
          </p:cNvPr>
          <p:cNvSpPr/>
          <p:nvPr/>
        </p:nvSpPr>
        <p:spPr>
          <a:xfrm>
            <a:off x="203305" y="534093"/>
            <a:ext cx="8490863" cy="507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Century Gothic" pitchFamily="34" charset="0"/>
              </a:rPr>
              <a:t>                                                     </a:t>
            </a:r>
            <a:r>
              <a:rPr lang="pt-BR" sz="1800" b="1" dirty="0">
                <a:latin typeface="Century Gothic" pitchFamily="34" charset="0"/>
              </a:rPr>
              <a:t>TEMA: “GESTÃO DO AMANHÃ”</a:t>
            </a:r>
          </a:p>
          <a:p>
            <a:pPr algn="just"/>
            <a:r>
              <a:rPr lang="pt-BR" sz="1800" b="1" dirty="0">
                <a:latin typeface="Century Gothic" pitchFamily="34" charset="0"/>
              </a:rPr>
              <a:t> </a:t>
            </a:r>
            <a:endParaRPr lang="pt-BR" sz="1800" dirty="0">
              <a:latin typeface="Century Gothic" pitchFamily="34" charset="0"/>
            </a:endParaRPr>
          </a:p>
          <a:p>
            <a:pPr algn="just"/>
            <a:r>
              <a:rPr lang="pt-BR" sz="1600" b="1" dirty="0">
                <a:latin typeface="Century Gothic" pitchFamily="34" charset="0"/>
              </a:rPr>
              <a:t>O LEADERS SUMMIT MARANHÃO 2024 – </a:t>
            </a:r>
            <a:r>
              <a:rPr lang="pt-BR" sz="1600" dirty="0">
                <a:latin typeface="Century Gothic" pitchFamily="34" charset="0"/>
              </a:rPr>
              <a:t>É um projeto e iniciativa da </a:t>
            </a:r>
            <a:r>
              <a:rPr lang="pt-BR" sz="1600" b="1" dirty="0">
                <a:solidFill>
                  <a:srgbClr val="0070C0"/>
                </a:solidFill>
                <a:latin typeface="Century Gothic" pitchFamily="34" charset="0"/>
              </a:rPr>
              <a:t>FOCO</a:t>
            </a:r>
            <a:r>
              <a:rPr lang="pt-BR" sz="1600" dirty="0">
                <a:latin typeface="Century Gothic" pitchFamily="34" charset="0"/>
              </a:rPr>
              <a:t> </a:t>
            </a:r>
            <a:r>
              <a:rPr lang="pt-BR" sz="1600" b="1" dirty="0">
                <a:solidFill>
                  <a:srgbClr val="0070C0"/>
                </a:solidFill>
                <a:latin typeface="Century Gothic" pitchFamily="34" charset="0"/>
              </a:rPr>
              <a:t>CONSULTANCY GROUP</a:t>
            </a:r>
            <a:r>
              <a:rPr lang="pt-BR" sz="1600" dirty="0">
                <a:latin typeface="Century Gothic" pitchFamily="34" charset="0"/>
              </a:rPr>
              <a:t>, será realizado em parceria com </a:t>
            </a:r>
            <a:r>
              <a:rPr lang="pt-BR" sz="1600" b="1" dirty="0">
                <a:solidFill>
                  <a:srgbClr val="0070C0"/>
                </a:solidFill>
                <a:latin typeface="Century Gothic" pitchFamily="34" charset="0"/>
              </a:rPr>
              <a:t>INAED FDC e ABRH – MA</a:t>
            </a:r>
            <a:r>
              <a:rPr lang="pt-BR" sz="1600" dirty="0">
                <a:solidFill>
                  <a:schemeClr val="tx1"/>
                </a:solidFill>
                <a:latin typeface="Century Gothic" pitchFamily="34" charset="0"/>
              </a:rPr>
              <a:t>. Tem o Propósito de Agregar V</a:t>
            </a:r>
            <a:r>
              <a:rPr lang="pt-BR" sz="1600" dirty="0">
                <a:latin typeface="Century Gothic" pitchFamily="34" charset="0"/>
              </a:rPr>
              <a:t>alor e Desenvolver as Lideranças para influenciar e Promover Desenvolvimento Econômico e Social no Estado do Maranhão. O Desafio hoje é Conectar com Proposito na era da Colaboração, as organizações precisam urgente ativar esta nova escuta e percepção do mundo do trabalho que tem impactado severamente as organizações em todo mundo. Os Líderes são responsáveis e devem se comprometerem com os novos processos de reinvenção de novas estratégias e implementação de novas tecnologias para garantir a sustentabilidade das empresas e seu impacto na sociedade. </a:t>
            </a:r>
            <a:r>
              <a:rPr lang="pt-BR" sz="1600" b="1" dirty="0">
                <a:latin typeface="Century Gothic" pitchFamily="34" charset="0"/>
              </a:rPr>
              <a:t>LEADERS SUMMIT 2024</a:t>
            </a:r>
            <a:r>
              <a:rPr lang="pt-BR" sz="1600" dirty="0">
                <a:latin typeface="Century Gothic" pitchFamily="34" charset="0"/>
              </a:rPr>
              <a:t> é um evento direcionado para </a:t>
            </a:r>
            <a:r>
              <a:rPr lang="pt-BR" sz="1600" b="1" i="1" dirty="0">
                <a:latin typeface="Century Gothic" pitchFamily="34" charset="0"/>
              </a:rPr>
              <a:t>CEOS, C-LEVEL</a:t>
            </a:r>
            <a:r>
              <a:rPr lang="pt-BR" sz="1600" dirty="0">
                <a:latin typeface="Century Gothic" pitchFamily="34" charset="0"/>
              </a:rPr>
              <a:t>, </a:t>
            </a:r>
            <a:r>
              <a:rPr lang="pt-BR" sz="1600" b="1" dirty="0">
                <a:latin typeface="Century Gothic" pitchFamily="34" charset="0"/>
              </a:rPr>
              <a:t>DIRETORES, GERENTES </a:t>
            </a:r>
            <a:r>
              <a:rPr lang="pt-BR" sz="1600" dirty="0">
                <a:latin typeface="Century Gothic" pitchFamily="34" charset="0"/>
              </a:rPr>
              <a:t>e demais Líderes das Organizações Maranhenses conscientes da importância de assumir um protagonismo na construção e transformação de suas equipes. Gerando organizações sustentáveis e duradouras.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charset="0"/>
                <a:ea typeface="Gotham Light" charset="0"/>
                <a:cs typeface="Gotham Light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pt-BR" b="1" dirty="0">
              <a:solidFill>
                <a:schemeClr val="tx1">
                  <a:lumMod val="85000"/>
                  <a:lumOff val="15000"/>
                </a:schemeClr>
              </a:solidFill>
              <a:latin typeface="Gotham Light" charset="0"/>
              <a:ea typeface="Gotham Light" charset="0"/>
              <a:cs typeface="Gotham Light" charset="0"/>
            </a:endParaRP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Gotham Light" charset="0"/>
              <a:ea typeface="Gotham Light" charset="0"/>
              <a:cs typeface="Gotham Light" charset="0"/>
            </a:endParaRPr>
          </a:p>
        </p:txBody>
      </p:sp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18780FD1-4450-55B9-55CC-F563B6A9A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479" y="27841"/>
            <a:ext cx="1768514" cy="47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8DB928C0-6A25-7A61-3891-A220714C0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7" y="28611"/>
            <a:ext cx="2195276" cy="818554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18BD84D6-9A35-76F6-BB09-E63371AEA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49" y="4686300"/>
            <a:ext cx="1705541" cy="410134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C7AB5EC5-CA5A-2483-F1CA-B1EA135B4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241" y="4611208"/>
            <a:ext cx="1858491" cy="4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7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20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" name="Google Shape;744;p43"/>
          <p:cNvSpPr txBox="1">
            <a:spLocks/>
          </p:cNvSpPr>
          <p:nvPr/>
        </p:nvSpPr>
        <p:spPr>
          <a:xfrm>
            <a:off x="57008" y="1600683"/>
            <a:ext cx="6265971" cy="85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200" b="1" dirty="0"/>
              <a:t>PROPOSTA EXPOSITOR  </a:t>
            </a:r>
          </a:p>
          <a:p>
            <a:r>
              <a:rPr lang="pt-BR" sz="3200" b="1" dirty="0"/>
              <a:t>EXPO – LEADERS SUMMIT 2024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58" y="233106"/>
            <a:ext cx="4854799" cy="4874687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A8B1E08A-B037-ED48-00D3-74FC79D3E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983" y="35706"/>
            <a:ext cx="1606675" cy="43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ject 3" descr="Uma imagem contendo no interior, computer, computador, mesa&#10;&#10;Descrição gerada automaticamente">
            <a:extLst>
              <a:ext uri="{FF2B5EF4-FFF2-40B4-BE49-F238E27FC236}">
                <a16:creationId xmlns:a16="http://schemas.microsoft.com/office/drawing/2014/main" id="{3DAD9240-519A-319B-B592-138A55B1EDC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00154" y="700485"/>
            <a:ext cx="2152236" cy="3754784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63EC4982-A725-2481-E866-165C92699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96" y="49189"/>
            <a:ext cx="3120452" cy="1163525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4C14A165-6AE0-69FE-2738-32F8900C0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07" y="4659195"/>
            <a:ext cx="1471244" cy="353792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ACBFFE26-6B47-9C68-E365-1DC8A250E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9613" y="4659394"/>
            <a:ext cx="1644943" cy="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19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21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29" y="207297"/>
            <a:ext cx="4854799" cy="4874687"/>
          </a:xfrm>
          <a:prstGeom prst="rect">
            <a:avLst/>
          </a:prstGeom>
        </p:spPr>
      </p:pic>
      <p:pic>
        <p:nvPicPr>
          <p:cNvPr id="3" name="object 3" descr="Uma imagem contendo no interior, computer, computador, mesa&#10;&#10;Descrição gerada automaticamente">
            <a:extLst>
              <a:ext uri="{FF2B5EF4-FFF2-40B4-BE49-F238E27FC236}">
                <a16:creationId xmlns:a16="http://schemas.microsoft.com/office/drawing/2014/main" id="{E32CF5F8-DE19-988A-9310-93768CCE21E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46098" y="894946"/>
            <a:ext cx="2132392" cy="3728935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3302CEE-5DDF-EC07-2E3F-03D2667BE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05" y="18660"/>
            <a:ext cx="1595202" cy="4294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7424A602-E771-BE8E-966E-8C02D55735CA}"/>
              </a:ext>
            </a:extLst>
          </p:cNvPr>
          <p:cNvSpPr txBox="1">
            <a:spLocks/>
          </p:cNvSpPr>
          <p:nvPr/>
        </p:nvSpPr>
        <p:spPr>
          <a:xfrm>
            <a:off x="2925792" y="140507"/>
            <a:ext cx="305347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2800" b="1" spc="-140" dirty="0"/>
              <a:t>STAND EXPO 9m2 </a:t>
            </a:r>
            <a:endParaRPr lang="pt-BR" sz="2000" b="1" dirty="0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33E6D7E9-E0D9-84BE-1DC3-95E52B1C043B}"/>
              </a:ext>
            </a:extLst>
          </p:cNvPr>
          <p:cNvSpPr txBox="1"/>
          <p:nvPr/>
        </p:nvSpPr>
        <p:spPr>
          <a:xfrm>
            <a:off x="7122973" y="1170155"/>
            <a:ext cx="1799603" cy="3061094"/>
          </a:xfrm>
          <a:prstGeom prst="rect">
            <a:avLst/>
          </a:prstGeom>
          <a:solidFill>
            <a:srgbClr val="163B46"/>
          </a:solidFill>
        </p:spPr>
        <p:txBody>
          <a:bodyPr vert="horz" wrap="square" lIns="0" tIns="4445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350"/>
              </a:spcBef>
            </a:pPr>
            <a:r>
              <a:rPr sz="1200" spc="75" dirty="0">
                <a:solidFill>
                  <a:srgbClr val="00EAAC"/>
                </a:solidFill>
                <a:latin typeface="Arial Black"/>
                <a:cs typeface="Arial Black"/>
              </a:rPr>
              <a:t>R$</a:t>
            </a:r>
            <a:r>
              <a:rPr sz="1200" spc="280" dirty="0">
                <a:solidFill>
                  <a:srgbClr val="00EAAC"/>
                </a:solidFill>
                <a:latin typeface="Arial Black"/>
                <a:cs typeface="Arial Black"/>
              </a:rPr>
              <a:t> </a:t>
            </a:r>
            <a:r>
              <a:rPr lang="pt-BR" sz="1200" spc="280" dirty="0">
                <a:solidFill>
                  <a:srgbClr val="00EAAC"/>
                </a:solidFill>
                <a:latin typeface="Arial Black"/>
                <a:cs typeface="Arial Black"/>
              </a:rPr>
              <a:t>9.000,00</a:t>
            </a:r>
            <a:endParaRPr sz="1200" dirty="0">
              <a:latin typeface="Arial Black"/>
              <a:cs typeface="Arial Black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Valor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Arial"/>
                <a:cs typeface="Arial"/>
              </a:rPr>
              <a:t>investimento</a:t>
            </a:r>
            <a:r>
              <a:rPr sz="120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65" dirty="0" err="1">
                <a:solidFill>
                  <a:srgbClr val="FFFFFF"/>
                </a:solidFill>
                <a:latin typeface="Arial"/>
                <a:cs typeface="Arial"/>
              </a:rPr>
              <a:t>categoria</a:t>
            </a:r>
            <a:endParaRPr lang="pt-BR" sz="1200" b="1" spc="6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lang="pt-BR" sz="1200" b="1" spc="65" dirty="0">
                <a:solidFill>
                  <a:srgbClr val="FFFFFF"/>
                </a:solidFill>
              </a:rPr>
              <a:t>Logo no </a:t>
            </a:r>
            <a:r>
              <a:rPr lang="pt-BR" sz="1200" b="1" spc="65" dirty="0" err="1">
                <a:solidFill>
                  <a:srgbClr val="FFFFFF"/>
                </a:solidFill>
              </a:rPr>
              <a:t>Backdrop</a:t>
            </a:r>
            <a:r>
              <a:rPr lang="pt-BR" sz="1200" b="1" spc="65" dirty="0">
                <a:solidFill>
                  <a:srgbClr val="FFFFFF"/>
                </a:solidFill>
              </a:rPr>
              <a:t> de Expositores e telão de projeção como expositor</a:t>
            </a: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lang="pt-BR" sz="1200" b="1" spc="65" dirty="0">
                <a:solidFill>
                  <a:srgbClr val="FFFFFF"/>
                </a:solidFill>
                <a:latin typeface="Arial"/>
                <a:cs typeface="Arial"/>
              </a:rPr>
              <a:t>04 Cortesias e 03 Crachás de Expositores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7" name="object 15">
            <a:extLst>
              <a:ext uri="{FF2B5EF4-FFF2-40B4-BE49-F238E27FC236}">
                <a16:creationId xmlns:a16="http://schemas.microsoft.com/office/drawing/2014/main" id="{80B1B968-DA39-2762-B842-364B7D86BB4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3067" y="914404"/>
            <a:ext cx="5798257" cy="3728935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320A9458-A468-ED85-4B88-175F01183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93" y="49835"/>
            <a:ext cx="2318680" cy="864568"/>
          </a:xfrm>
          <a:prstGeom prst="rect">
            <a:avLst/>
          </a:prstGeom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76B79D45-ED5A-E565-B66C-A751284C1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02" y="4776869"/>
            <a:ext cx="1272732" cy="339877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4D62E9B5-2731-FD85-9D74-EFBAC0B175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9613" y="4659394"/>
            <a:ext cx="1644943" cy="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79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22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29" y="207297"/>
            <a:ext cx="4854799" cy="4874687"/>
          </a:xfrm>
          <a:prstGeom prst="rect">
            <a:avLst/>
          </a:prstGeom>
        </p:spPr>
      </p:pic>
      <p:pic>
        <p:nvPicPr>
          <p:cNvPr id="3" name="object 3" descr="Uma imagem contendo no interior, computer, computador, mesa&#10;&#10;Descrição gerada automaticamente">
            <a:extLst>
              <a:ext uri="{FF2B5EF4-FFF2-40B4-BE49-F238E27FC236}">
                <a16:creationId xmlns:a16="http://schemas.microsoft.com/office/drawing/2014/main" id="{E32CF5F8-DE19-988A-9310-93768CCE21E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46098" y="894947"/>
            <a:ext cx="2132392" cy="3777538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3302CEE-5DDF-EC07-2E3F-03D2667BE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05" y="18660"/>
            <a:ext cx="1595202" cy="4294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7424A602-E771-BE8E-966E-8C02D55735CA}"/>
              </a:ext>
            </a:extLst>
          </p:cNvPr>
          <p:cNvSpPr txBox="1">
            <a:spLocks/>
          </p:cNvSpPr>
          <p:nvPr/>
        </p:nvSpPr>
        <p:spPr>
          <a:xfrm>
            <a:off x="2925792" y="140507"/>
            <a:ext cx="305347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2800" b="1" spc="-140" dirty="0"/>
              <a:t>STAND EXPO 6m2 </a:t>
            </a:r>
            <a:endParaRPr lang="pt-BR" sz="2000" b="1" dirty="0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33E6D7E9-E0D9-84BE-1DC3-95E52B1C043B}"/>
              </a:ext>
            </a:extLst>
          </p:cNvPr>
          <p:cNvSpPr txBox="1"/>
          <p:nvPr/>
        </p:nvSpPr>
        <p:spPr>
          <a:xfrm>
            <a:off x="7122973" y="1209065"/>
            <a:ext cx="1799603" cy="3061094"/>
          </a:xfrm>
          <a:prstGeom prst="rect">
            <a:avLst/>
          </a:prstGeom>
          <a:solidFill>
            <a:srgbClr val="163B46"/>
          </a:solidFill>
        </p:spPr>
        <p:txBody>
          <a:bodyPr vert="horz" wrap="square" lIns="0" tIns="4445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350"/>
              </a:spcBef>
            </a:pPr>
            <a:r>
              <a:rPr sz="1200" spc="75" dirty="0">
                <a:solidFill>
                  <a:srgbClr val="00EAAC"/>
                </a:solidFill>
                <a:latin typeface="Arial Black"/>
                <a:cs typeface="Arial Black"/>
              </a:rPr>
              <a:t>R$</a:t>
            </a:r>
            <a:r>
              <a:rPr sz="1200" spc="280" dirty="0">
                <a:solidFill>
                  <a:srgbClr val="00EAAC"/>
                </a:solidFill>
                <a:latin typeface="Arial Black"/>
                <a:cs typeface="Arial Black"/>
              </a:rPr>
              <a:t> </a:t>
            </a:r>
            <a:r>
              <a:rPr lang="pt-BR" sz="1200" spc="280" dirty="0">
                <a:solidFill>
                  <a:srgbClr val="00EAAC"/>
                </a:solidFill>
                <a:latin typeface="Arial Black"/>
                <a:cs typeface="Arial Black"/>
              </a:rPr>
              <a:t>6.000,00</a:t>
            </a:r>
            <a:endParaRPr sz="1200" dirty="0">
              <a:latin typeface="Arial Black"/>
              <a:cs typeface="Arial Black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Valor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Arial"/>
                <a:cs typeface="Arial"/>
              </a:rPr>
              <a:t>investimento</a:t>
            </a:r>
            <a:r>
              <a:rPr sz="120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65" dirty="0" err="1">
                <a:solidFill>
                  <a:srgbClr val="FFFFFF"/>
                </a:solidFill>
                <a:latin typeface="Arial"/>
                <a:cs typeface="Arial"/>
              </a:rPr>
              <a:t>categoria</a:t>
            </a:r>
            <a:endParaRPr lang="pt-BR" sz="1200" b="1" spc="6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lang="pt-BR" sz="1200" b="1" spc="65" dirty="0">
                <a:solidFill>
                  <a:srgbClr val="FFFFFF"/>
                </a:solidFill>
              </a:rPr>
              <a:t>Logo no </a:t>
            </a:r>
            <a:r>
              <a:rPr lang="pt-BR" sz="1200" b="1" spc="65" dirty="0" err="1">
                <a:solidFill>
                  <a:srgbClr val="FFFFFF"/>
                </a:solidFill>
              </a:rPr>
              <a:t>Backdrop</a:t>
            </a:r>
            <a:r>
              <a:rPr lang="pt-BR" sz="1200" b="1" spc="65" dirty="0">
                <a:solidFill>
                  <a:srgbClr val="FFFFFF"/>
                </a:solidFill>
              </a:rPr>
              <a:t> de Expositores e telão de projeção como expositor</a:t>
            </a: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lang="pt-BR" sz="1200" b="1" spc="65" dirty="0">
                <a:solidFill>
                  <a:srgbClr val="FFFFFF"/>
                </a:solidFill>
                <a:latin typeface="Arial"/>
                <a:cs typeface="Arial"/>
              </a:rPr>
              <a:t>03 Cortesias e 02 Crachás de Expositores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7" name="object 15">
            <a:extLst>
              <a:ext uri="{FF2B5EF4-FFF2-40B4-BE49-F238E27FC236}">
                <a16:creationId xmlns:a16="http://schemas.microsoft.com/office/drawing/2014/main" id="{80B1B968-DA39-2762-B842-364B7D86BB4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3067" y="914404"/>
            <a:ext cx="5798257" cy="3758081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320A9458-A468-ED85-4B88-175F01183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93" y="49835"/>
            <a:ext cx="2318680" cy="864568"/>
          </a:xfrm>
          <a:prstGeom prst="rect">
            <a:avLst/>
          </a:prstGeom>
        </p:spPr>
      </p:pic>
      <p:pic>
        <p:nvPicPr>
          <p:cNvPr id="2" name="object 7">
            <a:extLst>
              <a:ext uri="{FF2B5EF4-FFF2-40B4-BE49-F238E27FC236}">
                <a16:creationId xmlns:a16="http://schemas.microsoft.com/office/drawing/2014/main" id="{65DB0734-E211-FB46-7CB8-302EF6000F3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43218" y="4729530"/>
            <a:ext cx="1276633" cy="352454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8853EDFF-744B-A408-4A7A-88140D63E1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02" y="4776869"/>
            <a:ext cx="1272732" cy="3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75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" y="-114321"/>
            <a:ext cx="9143777" cy="52803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8769" y="-6845"/>
            <a:ext cx="4034231" cy="989172"/>
          </a:xfrm>
          <a:prstGeom prst="rect">
            <a:avLst/>
          </a:prstGeom>
        </p:spPr>
        <p:txBody>
          <a:bodyPr spcFirstLastPara="1" vert="horz" wrap="square" lIns="0" tIns="6786" rIns="0" bIns="0" rtlCol="0" anchor="b" anchorCtr="0">
            <a:spAutoFit/>
          </a:bodyPr>
          <a:lstStyle/>
          <a:p>
            <a:pPr marL="7144">
              <a:spcBef>
                <a:spcPts val="54"/>
              </a:spcBef>
            </a:pPr>
            <a:r>
              <a:rPr lang="pt-BR" sz="1575" spc="-3" dirty="0"/>
              <a:t>ESTAREMOS PRESENTES EM TODAS AS REDES SOCIAIS COM GRANDE ALCANCE E CONECTADOS COM  NOSSOS PARCEIROS E APOIADORES </a:t>
            </a:r>
            <a:endParaRPr sz="1575" dirty="0"/>
          </a:p>
        </p:txBody>
      </p:sp>
      <p:sp>
        <p:nvSpPr>
          <p:cNvPr id="4" name="object 4"/>
          <p:cNvSpPr txBox="1"/>
          <p:nvPr/>
        </p:nvSpPr>
        <p:spPr>
          <a:xfrm>
            <a:off x="2932153" y="3118247"/>
            <a:ext cx="1037247" cy="249226"/>
          </a:xfrm>
          <a:prstGeom prst="rect">
            <a:avLst/>
          </a:prstGeom>
        </p:spPr>
        <p:txBody>
          <a:bodyPr vert="horz" wrap="square" lIns="0" tIns="6786" rIns="0" bIns="0" rtlCol="0">
            <a:spAutoFit/>
          </a:bodyPr>
          <a:lstStyle/>
          <a:p>
            <a:pPr marL="7144" marR="2858" indent="-1072" algn="ctr">
              <a:spcBef>
                <a:spcPts val="54"/>
              </a:spcBef>
            </a:pPr>
            <a:r>
              <a:rPr sz="1575" spc="-5" dirty="0">
                <a:solidFill>
                  <a:srgbClr val="00FFFF"/>
                </a:solidFill>
                <a:latin typeface="Bahnschrift"/>
                <a:cs typeface="Bahnschrift"/>
              </a:rPr>
              <a:t>LinkedIn</a:t>
            </a:r>
            <a:endParaRPr sz="1125" dirty="0">
              <a:latin typeface="Bahnschrift"/>
              <a:cs typeface="Bahnschrif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3118" y="3190516"/>
            <a:ext cx="1010102" cy="249226"/>
          </a:xfrm>
          <a:prstGeom prst="rect">
            <a:avLst/>
          </a:prstGeom>
        </p:spPr>
        <p:txBody>
          <a:bodyPr vert="horz" wrap="square" lIns="0" tIns="6786" rIns="0" bIns="0" rtlCol="0">
            <a:spAutoFit/>
          </a:bodyPr>
          <a:lstStyle/>
          <a:p>
            <a:pPr algn="ctr">
              <a:spcBef>
                <a:spcPts val="54"/>
              </a:spcBef>
            </a:pPr>
            <a:r>
              <a:rPr sz="1575" spc="-5" dirty="0">
                <a:solidFill>
                  <a:srgbClr val="00FFFF"/>
                </a:solidFill>
                <a:latin typeface="Bahnschrift"/>
                <a:cs typeface="Bahnschrift"/>
              </a:rPr>
              <a:t>Facebook</a:t>
            </a:r>
            <a:endParaRPr sz="1575" dirty="0">
              <a:latin typeface="Bahnschrift"/>
              <a:cs typeface="Bahnschrif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14938" y="3118247"/>
            <a:ext cx="1036890" cy="249226"/>
          </a:xfrm>
          <a:prstGeom prst="rect">
            <a:avLst/>
          </a:prstGeom>
        </p:spPr>
        <p:txBody>
          <a:bodyPr vert="horz" wrap="square" lIns="0" tIns="6786" rIns="0" bIns="0" rtlCol="0">
            <a:spAutoFit/>
          </a:bodyPr>
          <a:lstStyle/>
          <a:p>
            <a:pPr algn="ctr">
              <a:spcBef>
                <a:spcPts val="54"/>
              </a:spcBef>
            </a:pPr>
            <a:r>
              <a:rPr sz="1575" spc="-5" dirty="0">
                <a:solidFill>
                  <a:srgbClr val="00FFFF"/>
                </a:solidFill>
                <a:latin typeface="Bahnschrift"/>
                <a:cs typeface="Bahnschrift"/>
              </a:rPr>
              <a:t>Instagram</a:t>
            </a:r>
            <a:endParaRPr sz="1575" dirty="0">
              <a:latin typeface="Bahnschrift"/>
              <a:cs typeface="Bahnschrif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97366" y="3118247"/>
            <a:ext cx="1444928" cy="491600"/>
          </a:xfrm>
          <a:prstGeom prst="rect">
            <a:avLst/>
          </a:prstGeom>
        </p:spPr>
        <p:txBody>
          <a:bodyPr vert="horz" wrap="square" lIns="0" tIns="6786" rIns="0" bIns="0" rtlCol="0">
            <a:spAutoFit/>
          </a:bodyPr>
          <a:lstStyle/>
          <a:p>
            <a:pPr algn="ctr">
              <a:spcBef>
                <a:spcPts val="54"/>
              </a:spcBef>
            </a:pPr>
            <a:r>
              <a:rPr lang="pt-BR" sz="1575" spc="-5" dirty="0">
                <a:solidFill>
                  <a:srgbClr val="00FFFF"/>
                </a:solidFill>
                <a:latin typeface="Bahnschrift"/>
                <a:cs typeface="Bahnschrift"/>
              </a:rPr>
              <a:t>Hot</a:t>
            </a:r>
            <a:r>
              <a:rPr sz="1575" spc="-5" dirty="0">
                <a:solidFill>
                  <a:srgbClr val="00FFFF"/>
                </a:solidFill>
                <a:latin typeface="Bahnschrift"/>
                <a:cs typeface="Bahnschrift"/>
              </a:rPr>
              <a:t>Site</a:t>
            </a:r>
            <a:r>
              <a:rPr lang="pt-BR" sz="1575" spc="-5" dirty="0">
                <a:solidFill>
                  <a:srgbClr val="00FFFF"/>
                </a:solidFill>
                <a:latin typeface="Bahnschrift"/>
                <a:cs typeface="Bahnschrift"/>
              </a:rPr>
              <a:t> e APP do Evento</a:t>
            </a:r>
            <a:endParaRPr sz="1575" dirty="0">
              <a:latin typeface="Bahnschrift"/>
              <a:cs typeface="Bahnschrif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56683B2-19DA-A4FB-ACFC-006DF535AD4C}"/>
              </a:ext>
            </a:extLst>
          </p:cNvPr>
          <p:cNvSpPr txBox="1"/>
          <p:nvPr/>
        </p:nvSpPr>
        <p:spPr>
          <a:xfrm>
            <a:off x="7059726" y="3653149"/>
            <a:ext cx="2097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52E547"/>
                </a:solidFill>
              </a:rPr>
              <a:t>Leaderssummitma.com.br</a:t>
            </a:r>
          </a:p>
        </p:txBody>
      </p:sp>
      <p:pic>
        <p:nvPicPr>
          <p:cNvPr id="11" name="Imagem 10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B9C9620-DBF3-9791-30D6-0F6FEA9A8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98" y="4000347"/>
            <a:ext cx="2008505" cy="111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48620CAB-BE1C-48ED-38BE-14E9CAF9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6" y="49189"/>
            <a:ext cx="3812300" cy="142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90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0"/>
          <p:cNvSpPr txBox="1">
            <a:spLocks noGrp="1"/>
          </p:cNvSpPr>
          <p:nvPr>
            <p:ph type="title"/>
          </p:nvPr>
        </p:nvSpPr>
        <p:spPr>
          <a:xfrm>
            <a:off x="1509285" y="938394"/>
            <a:ext cx="5987428" cy="42944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     VALORES DE INSCRIÇÕES</a:t>
            </a:r>
            <a:endParaRPr sz="2800" dirty="0"/>
          </a:p>
        </p:txBody>
      </p:sp>
      <p:sp>
        <p:nvSpPr>
          <p:cNvPr id="384" name="Google Shape;384;p20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51EA08AF-80AD-0725-2017-D3D22860B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36" y="31577"/>
            <a:ext cx="1838333" cy="4948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6D7D3686-AC48-1F7C-88D7-AF0EE4C2B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27656"/>
              </p:ext>
            </p:extLst>
          </p:nvPr>
        </p:nvGraphicFramePr>
        <p:xfrm>
          <a:off x="1091472" y="1532992"/>
          <a:ext cx="6938417" cy="2920786"/>
        </p:xfrm>
        <a:graphic>
          <a:graphicData uri="http://schemas.openxmlformats.org/drawingml/2006/table">
            <a:tbl>
              <a:tblPr firstRow="1" firstCol="1" bandRow="1">
                <a:solidFill>
                  <a:schemeClr val="tx1">
                    <a:lumMod val="75000"/>
                    <a:lumOff val="25000"/>
                  </a:schemeClr>
                </a:solidFill>
                <a:tableStyleId>{5C22544A-7EE6-4342-B048-85BDC9FD1C3A}</a:tableStyleId>
              </a:tblPr>
              <a:tblGrid>
                <a:gridCol w="2471858">
                  <a:extLst>
                    <a:ext uri="{9D8B030D-6E8A-4147-A177-3AD203B41FA5}">
                      <a16:colId xmlns:a16="http://schemas.microsoft.com/office/drawing/2014/main" val="2554976177"/>
                    </a:ext>
                  </a:extLst>
                </a:gridCol>
                <a:gridCol w="900561">
                  <a:extLst>
                    <a:ext uri="{9D8B030D-6E8A-4147-A177-3AD203B41FA5}">
                      <a16:colId xmlns:a16="http://schemas.microsoft.com/office/drawing/2014/main" val="2339735890"/>
                    </a:ext>
                  </a:extLst>
                </a:gridCol>
                <a:gridCol w="993364">
                  <a:extLst>
                    <a:ext uri="{9D8B030D-6E8A-4147-A177-3AD203B41FA5}">
                      <a16:colId xmlns:a16="http://schemas.microsoft.com/office/drawing/2014/main" val="3967820046"/>
                    </a:ext>
                  </a:extLst>
                </a:gridCol>
                <a:gridCol w="2572634">
                  <a:extLst>
                    <a:ext uri="{9D8B030D-6E8A-4147-A177-3AD203B41FA5}">
                      <a16:colId xmlns:a16="http://schemas.microsoft.com/office/drawing/2014/main" val="338400891"/>
                    </a:ext>
                  </a:extLst>
                </a:gridCol>
              </a:tblGrid>
              <a:tr h="7413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CATEGORIAS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       ATÉ 30/10/2024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      De 31/10 a 20/11/2024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APÓS  21/11/2024    </a:t>
                      </a:r>
                      <a:endParaRPr lang="pt-BR" dirty="0"/>
                    </a:p>
                  </a:txBody>
                  <a:tcPr marL="189913" marR="6508" marT="146088" marB="14608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917480"/>
                  </a:ext>
                </a:extLst>
              </a:tr>
              <a:tr h="645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EMPRESAS E PESSOAS FÍSICAS ASSOCIADAS EMPRESAS E ORGANIZAÇÕES CONVENIADAS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R$ 780,00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R$ 880,00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R$ 980,00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824058"/>
                  </a:ext>
                </a:extLst>
              </a:tr>
              <a:tr h="7413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EMPRESAS E PESSOAS FÍSICAS NÃO ASSOCIADAS A CONVENIADAS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R$ 920,00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R$  1.120,00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R$ 1.280,00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100924"/>
                  </a:ext>
                </a:extLst>
              </a:tr>
              <a:tr h="452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PACOTE CORPORATE 10 INSCRIÇÕES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R$ 8.500,00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R$ 9.500,00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 b="1" cap="none" spc="0" dirty="0">
                          <a:solidFill>
                            <a:schemeClr val="bg1"/>
                          </a:solidFill>
                          <a:effectLst/>
                        </a:rPr>
                        <a:t>R$ 10.200,00</a:t>
                      </a:r>
                      <a:endParaRPr lang="pt-BR" sz="10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9913" marR="6508" marT="146088" marB="146088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994720"/>
                  </a:ext>
                </a:extLst>
              </a:tr>
            </a:tbl>
          </a:graphicData>
        </a:graphic>
      </p:graphicFrame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58FE3497-5A1A-1EAF-93F1-907A1BA32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8" y="49835"/>
            <a:ext cx="2318680" cy="864568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3E86FF1A-8F33-41B5-1DCE-7F4C50276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2" y="4776869"/>
            <a:ext cx="1272732" cy="339877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DC4CBE97-5188-52C5-03DD-EBE1B3746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613" y="4659394"/>
            <a:ext cx="1644943" cy="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90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816FA2AD-2D53-4655-FD8D-3F21A39FC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1" y="68144"/>
            <a:ext cx="1802292" cy="4851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B01C6485-1030-B4A1-448C-71275CB26AC8}"/>
              </a:ext>
            </a:extLst>
          </p:cNvPr>
          <p:cNvSpPr txBox="1"/>
          <p:nvPr/>
        </p:nvSpPr>
        <p:spPr>
          <a:xfrm>
            <a:off x="3130780" y="-517590"/>
            <a:ext cx="3808095" cy="1294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3600" spc="-5" dirty="0">
                <a:solidFill>
                  <a:srgbClr val="00EAAC"/>
                </a:solidFill>
                <a:latin typeface="Arial Black"/>
                <a:cs typeface="Arial Black"/>
              </a:rPr>
              <a:t> </a:t>
            </a:r>
            <a:r>
              <a:rPr sz="3600" dirty="0">
                <a:solidFill>
                  <a:srgbClr val="00EAAC"/>
                </a:solidFill>
                <a:latin typeface="Arial Black"/>
                <a:cs typeface="Arial Black"/>
              </a:rPr>
              <a:t> </a:t>
            </a:r>
            <a:r>
              <a:rPr sz="3600" spc="-5" dirty="0">
                <a:solidFill>
                  <a:schemeClr val="tx1"/>
                </a:solidFill>
                <a:latin typeface="Arial Black"/>
                <a:cs typeface="Arial Black"/>
              </a:rPr>
              <a:t>INFORMA</a:t>
            </a:r>
            <a:r>
              <a:rPr sz="3600" spc="-15" dirty="0">
                <a:solidFill>
                  <a:schemeClr val="tx1"/>
                </a:solidFill>
                <a:latin typeface="Arial Black"/>
                <a:cs typeface="Arial Black"/>
              </a:rPr>
              <a:t>Ç</a:t>
            </a:r>
            <a:r>
              <a:rPr sz="3600" dirty="0">
                <a:solidFill>
                  <a:schemeClr val="tx1"/>
                </a:solidFill>
                <a:latin typeface="Arial Black"/>
                <a:cs typeface="Arial Black"/>
              </a:rPr>
              <a:t>ÕES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8C624D-A285-9466-79A6-04DCA2B2FE91}"/>
              </a:ext>
            </a:extLst>
          </p:cNvPr>
          <p:cNvSpPr txBox="1"/>
          <p:nvPr/>
        </p:nvSpPr>
        <p:spPr>
          <a:xfrm>
            <a:off x="2141625" y="1804744"/>
            <a:ext cx="548530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FORMA DE PAGAMENTO</a:t>
            </a:r>
          </a:p>
          <a:p>
            <a:r>
              <a:rPr lang="pt-B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50% - Fechamento da Proposta</a:t>
            </a:r>
          </a:p>
          <a:p>
            <a:r>
              <a:rPr lang="pt-B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50% - Ajustado antes do evento</a:t>
            </a:r>
          </a:p>
          <a:p>
            <a:endParaRPr lang="pt-BR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pt-B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Edilson Lira – 98 – 98880 -1402</a:t>
            </a:r>
          </a:p>
          <a:p>
            <a:r>
              <a:rPr lang="pt-BR" sz="2000" dirty="0">
                <a:solidFill>
                  <a:schemeClr val="tx1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edilsonlira@fococonsultancygroup.com.br</a:t>
            </a:r>
            <a:endParaRPr lang="pt-BR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pt-BR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pt-BR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B0F8762A-DA48-B49B-A524-8081674E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92" y="49834"/>
            <a:ext cx="2814536" cy="1049458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3B8AAAAF-010A-6447-453F-AD982C5E6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1" y="4603685"/>
            <a:ext cx="1697173" cy="453222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88301FEF-D8F5-0417-1CCB-0F227C687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9613" y="4659394"/>
            <a:ext cx="1644943" cy="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35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8">
            <a:extLst>
              <a:ext uri="{FF2B5EF4-FFF2-40B4-BE49-F238E27FC236}">
                <a16:creationId xmlns:a16="http://schemas.microsoft.com/office/drawing/2014/main" id="{A7B92CF7-0975-C62A-D871-5EB28DC235D8}"/>
              </a:ext>
            </a:extLst>
          </p:cNvPr>
          <p:cNvSpPr txBox="1"/>
          <p:nvPr/>
        </p:nvSpPr>
        <p:spPr>
          <a:xfrm>
            <a:off x="1048863" y="399175"/>
            <a:ext cx="7180729" cy="74074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pt-BR" dirty="0">
                <a:latin typeface="Montserrat ExtraBold" panose="00000900000000000000" pitchFamily="2" charset="0"/>
              </a:rPr>
              <a:t>               OPORTUNIDADE IDEAL PARA SUA EMPRESA VER E SER VISTA.</a:t>
            </a:r>
          </a:p>
          <a:p>
            <a:pPr marL="7144" marR="2858">
              <a:spcBef>
                <a:spcPts val="56"/>
              </a:spcBef>
            </a:pPr>
            <a:r>
              <a:rPr lang="pt-BR" dirty="0">
                <a:latin typeface="Montserrat ExtraBold" panose="00000900000000000000" pitchFamily="2" charset="0"/>
              </a:rPr>
              <a:t>                            DIAS 11 e 12 DE DEZEMBRO DE 2024</a:t>
            </a:r>
          </a:p>
          <a:p>
            <a:pPr marL="7144" marR="2858">
              <a:spcBef>
                <a:spcPts val="56"/>
              </a:spcBef>
            </a:pPr>
            <a:r>
              <a:rPr lang="pt-BR" sz="1800" dirty="0">
                <a:latin typeface="Montserrat ExtraBold" panose="00000900000000000000" pitchFamily="2" charset="0"/>
              </a:rPr>
              <a:t>    </a:t>
            </a:r>
          </a:p>
        </p:txBody>
      </p:sp>
      <p:pic>
        <p:nvPicPr>
          <p:cNvPr id="1026" name="Picture 2" descr="Hotel Resort Rio Poty - São Luis - Maranhão">
            <a:extLst>
              <a:ext uri="{FF2B5EF4-FFF2-40B4-BE49-F238E27FC236}">
                <a16:creationId xmlns:a16="http://schemas.microsoft.com/office/drawing/2014/main" id="{FCB5DBAB-CC3A-1986-EA02-302768BCE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42" y="880782"/>
            <a:ext cx="5788958" cy="426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Gráfico, Gráfico de radar&#10;&#10;Descrição gerada automaticamente">
            <a:extLst>
              <a:ext uri="{FF2B5EF4-FFF2-40B4-BE49-F238E27FC236}">
                <a16:creationId xmlns:a16="http://schemas.microsoft.com/office/drawing/2014/main" id="{E4415C38-0755-ED8E-6D34-EE45D5BE5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31" y="1082456"/>
            <a:ext cx="3040510" cy="2942476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FB5524F-CB38-907E-CAA0-F7B648802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" y="37143"/>
            <a:ext cx="1566603" cy="42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28911AAE-7923-9B39-DEA8-E8026FD20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1" y="4744325"/>
            <a:ext cx="1464241" cy="352108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CDAABB34-21F2-D511-50E5-F69022A9E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046" y="33612"/>
            <a:ext cx="1452334" cy="3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96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4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29" y="207297"/>
            <a:ext cx="4854799" cy="4874687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77003870-EED9-EEC7-7F81-1DC12BF35EE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35" y="949012"/>
            <a:ext cx="9011255" cy="282288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E0DAFA3-38F3-F0E8-4C71-25DC85B6C11C}"/>
              </a:ext>
            </a:extLst>
          </p:cNvPr>
          <p:cNvSpPr txBox="1"/>
          <p:nvPr/>
        </p:nvSpPr>
        <p:spPr>
          <a:xfrm>
            <a:off x="2938176" y="40326"/>
            <a:ext cx="4164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latin typeface="Century Gothic" panose="020B0502020202020204" pitchFamily="34" charset="0"/>
              </a:rPr>
              <a:t>EVENTO PRESENCIAL</a:t>
            </a: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FE9F0EB2-C552-D0C6-72F9-0B98375D3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288" y="96223"/>
            <a:ext cx="1595202" cy="42944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80BF742-E909-D3C1-E8F7-D93202CC7739}"/>
              </a:ext>
            </a:extLst>
          </p:cNvPr>
          <p:cNvSpPr txBox="1"/>
          <p:nvPr/>
        </p:nvSpPr>
        <p:spPr>
          <a:xfrm>
            <a:off x="1127299" y="3742754"/>
            <a:ext cx="6726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Century Gothic" panose="020B0502020202020204" pitchFamily="34" charset="0"/>
              </a:rPr>
              <a:t>       Público Qualificado e Diversos  Estimativas de 500 a 600 Participantes    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CF54FA5F-4F21-8C28-58EC-1DACECA59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7" y="28611"/>
            <a:ext cx="2302852" cy="858666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98F9BBDD-5605-4FC1-2951-028A070C3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1" y="4744325"/>
            <a:ext cx="1464241" cy="352108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C9C7110D-9BEB-FB49-EB26-33CE3B73F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874" y="4719910"/>
            <a:ext cx="1450072" cy="36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00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50" y="-173942"/>
            <a:ext cx="9222250" cy="56136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1"/>
          <p:cNvSpPr txBox="1"/>
          <p:nvPr/>
        </p:nvSpPr>
        <p:spPr>
          <a:xfrm>
            <a:off x="1409593" y="1638205"/>
            <a:ext cx="5985934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artwell " charset="0"/>
                <a:ea typeface="Heartwell " charset="0"/>
                <a:cs typeface="Heartwell " charset="0"/>
              </a:rPr>
              <a:t>SEJA UM PATROCINADOR  </a:t>
            </a:r>
          </a:p>
          <a:p>
            <a:r>
              <a:rPr lang="pt-BR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artwell " charset="0"/>
                <a:ea typeface="Heartwell " charset="0"/>
                <a:cs typeface="Heartwell " charset="0"/>
              </a:rPr>
              <a:t>DO LEADERS SUMMIT 2024</a:t>
            </a:r>
          </a:p>
          <a:p>
            <a:endParaRPr lang="pt-BR" sz="33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artwell " charset="0"/>
              <a:ea typeface="Heartwell " charset="0"/>
              <a:cs typeface="Heartwell 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886501E3-599E-3E4B-7E08-8B58F1FA3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477" y="62603"/>
            <a:ext cx="1595202" cy="42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8EF8D848-F50B-A106-54F2-D02C297FB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6" y="23251"/>
            <a:ext cx="2047351" cy="763397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645495E7-1696-AF4B-155B-D87F0B6F3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1" y="4744325"/>
            <a:ext cx="1464241" cy="352108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B8B4DBD6-383D-1D1A-ECAA-5B00DD7641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4426" y="4713190"/>
            <a:ext cx="1452334" cy="3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41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44;p43"/>
          <p:cNvSpPr txBox="1">
            <a:spLocks/>
          </p:cNvSpPr>
          <p:nvPr/>
        </p:nvSpPr>
        <p:spPr>
          <a:xfrm>
            <a:off x="1817634" y="999901"/>
            <a:ext cx="5465722" cy="86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pt-BR" sz="2800" dirty="0"/>
              <a:t>SEJA UM PATROCINADOR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98" y="134936"/>
            <a:ext cx="4854799" cy="4874687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CB4BF2F4-DC3B-6CD8-F5C3-2796D3764B4D}"/>
              </a:ext>
            </a:extLst>
          </p:cNvPr>
          <p:cNvSpPr txBox="1"/>
          <p:nvPr/>
        </p:nvSpPr>
        <p:spPr>
          <a:xfrm>
            <a:off x="708140" y="2053880"/>
            <a:ext cx="7748337" cy="223309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just">
              <a:spcBef>
                <a:spcPts val="133"/>
              </a:spcBef>
            </a:pPr>
            <a:r>
              <a:rPr lang="pt-BR"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A </a:t>
            </a:r>
            <a:r>
              <a:rPr lang="pt-BR"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empresa</a:t>
            </a:r>
            <a:r>
              <a:rPr lang="pt-BR"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lang="pt-BR"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PATROCINADORA tem</a:t>
            </a:r>
            <a:r>
              <a:rPr lang="pt-BR"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o </a:t>
            </a:r>
            <a:r>
              <a:rPr lang="pt-BR"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cenário</a:t>
            </a:r>
            <a:r>
              <a:rPr lang="pt-BR"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ideal para </a:t>
            </a:r>
            <a:r>
              <a:rPr lang="pt-BR"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trabalhar</a:t>
            </a:r>
            <a:r>
              <a:rPr lang="pt-BR" sz="2400" b="1" spc="533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lang="pt-BR"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ações </a:t>
            </a:r>
            <a:r>
              <a:rPr lang="pt-BR"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de</a:t>
            </a:r>
            <a:r>
              <a:rPr lang="pt-BR" sz="2400" b="1" spc="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lang="pt-BR"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relacionamento</a:t>
            </a:r>
            <a:r>
              <a:rPr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,</a:t>
            </a:r>
            <a:r>
              <a:rPr sz="2400" b="1" spc="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novos</a:t>
            </a:r>
            <a:r>
              <a:rPr sz="2400" b="1" spc="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negócios</a:t>
            </a:r>
            <a:r>
              <a:rPr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,</a:t>
            </a:r>
            <a:r>
              <a:rPr sz="2400" b="1" spc="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posicionamento</a:t>
            </a:r>
            <a:r>
              <a:rPr sz="2400" b="1" spc="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de</a:t>
            </a:r>
            <a:r>
              <a:rPr sz="2400" b="1" spc="13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spc="-7" dirty="0" err="1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marca</a:t>
            </a:r>
            <a:r>
              <a:rPr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, </a:t>
            </a:r>
            <a:r>
              <a:rPr sz="2400" b="1" spc="-533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spc="-7" dirty="0" err="1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divulgação</a:t>
            </a:r>
            <a:r>
              <a:rPr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de</a:t>
            </a:r>
            <a:r>
              <a:rPr sz="2400" b="1" spc="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spc="-7" dirty="0" err="1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mídia</a:t>
            </a:r>
            <a:r>
              <a:rPr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,</a:t>
            </a:r>
            <a:r>
              <a:rPr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dirty="0" err="1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fortalecer</a:t>
            </a:r>
            <a:r>
              <a:rPr sz="2400" b="1" spc="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o</a:t>
            </a:r>
            <a:r>
              <a:rPr sz="2400" b="1" spc="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relacionamento</a:t>
            </a:r>
            <a:r>
              <a:rPr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com</a:t>
            </a:r>
            <a:r>
              <a:rPr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o</a:t>
            </a:r>
            <a:r>
              <a:rPr sz="2400" b="1" spc="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público-alvo, </a:t>
            </a:r>
            <a:r>
              <a:rPr sz="2400" b="1" spc="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potencializar</a:t>
            </a:r>
            <a:r>
              <a:rPr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o</a:t>
            </a:r>
            <a:r>
              <a:rPr sz="2400" b="1" spc="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reconhecimento</a:t>
            </a:r>
            <a:r>
              <a:rPr sz="2400" b="1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da</a:t>
            </a:r>
            <a:r>
              <a:rPr sz="2400" b="1" spc="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lang="pt-BR"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marca </a:t>
            </a:r>
            <a:r>
              <a:rPr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entre</a:t>
            </a:r>
            <a:r>
              <a:rPr sz="2400" b="1" spc="32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 </a:t>
            </a:r>
            <a:r>
              <a:rPr sz="2400" b="1" spc="-7" dirty="0">
                <a:solidFill>
                  <a:schemeClr val="tx1"/>
                </a:solidFill>
                <a:latin typeface="Century Gothic" panose="020B0502020202020204" pitchFamily="34" charset="0"/>
                <a:cs typeface="Bahnschrift"/>
              </a:rPr>
              <a:t>outras.</a:t>
            </a:r>
            <a:endParaRPr sz="2400" b="1" dirty="0">
              <a:solidFill>
                <a:schemeClr val="tx1"/>
              </a:solidFill>
              <a:latin typeface="Century Gothic" panose="020B0502020202020204" pitchFamily="34" charset="0"/>
              <a:cs typeface="Bahnschrift"/>
            </a:endParaRP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525348D2-2D82-4096-DDED-419FC6EEE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124" y="62602"/>
            <a:ext cx="1790445" cy="48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2E2D7BD-B24D-528D-5303-DA657CABF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6" y="23250"/>
            <a:ext cx="2723039" cy="1015341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CF870051-CFBA-9507-6BFE-56EBD2108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1" y="4730877"/>
            <a:ext cx="1464241" cy="352108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042E1157-B7FE-299B-A41E-65A8841A9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1490" y="4713186"/>
            <a:ext cx="1414402" cy="35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85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7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" name="Google Shape;744;p43"/>
          <p:cNvSpPr txBox="1">
            <a:spLocks/>
          </p:cNvSpPr>
          <p:nvPr/>
        </p:nvSpPr>
        <p:spPr>
          <a:xfrm>
            <a:off x="57008" y="1451578"/>
            <a:ext cx="7164051" cy="85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600" b="1" dirty="0"/>
              <a:t>PROPOSTA DE PATROCÍNIOS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29" y="207297"/>
            <a:ext cx="4854799" cy="4874687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A8B1E08A-B037-ED48-00D3-74FC79D3E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99" y="35706"/>
            <a:ext cx="1790452" cy="48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ject 3" descr="Uma imagem contendo no interior, computer, computador, mesa&#10;&#10;Descrição gerada automaticamente">
            <a:extLst>
              <a:ext uri="{FF2B5EF4-FFF2-40B4-BE49-F238E27FC236}">
                <a16:creationId xmlns:a16="http://schemas.microsoft.com/office/drawing/2014/main" id="{3DAD9240-519A-319B-B592-138A55B1EDC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51588" y="765758"/>
            <a:ext cx="2359167" cy="3665048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BE5990A7-509F-14A4-3CC4-B1EE6754C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6" y="23250"/>
            <a:ext cx="3381721" cy="1260944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2734534B-95A6-7D4A-8CE4-FDEDC1A355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1" y="4730877"/>
            <a:ext cx="1464241" cy="352108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FCDF2915-61C4-0451-AFA7-99FDBB55D4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9613" y="4659394"/>
            <a:ext cx="1644943" cy="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16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7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441" y="207297"/>
            <a:ext cx="4538987" cy="4874687"/>
          </a:xfrm>
          <a:prstGeom prst="rect">
            <a:avLst/>
          </a:prstGeom>
        </p:spPr>
      </p:pic>
      <p:sp>
        <p:nvSpPr>
          <p:cNvPr id="4" name="object 13">
            <a:extLst>
              <a:ext uri="{FF2B5EF4-FFF2-40B4-BE49-F238E27FC236}">
                <a16:creationId xmlns:a16="http://schemas.microsoft.com/office/drawing/2014/main" id="{7A6A6FD7-53DE-F104-304C-0F2B719319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900" y="1141534"/>
            <a:ext cx="6241777" cy="587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100"/>
              </a:spcBef>
              <a:tabLst>
                <a:tab pos="4860290" algn="l"/>
              </a:tabLst>
            </a:pPr>
            <a:r>
              <a:rPr sz="3200" spc="-5" dirty="0"/>
              <a:t>P</a:t>
            </a:r>
            <a:r>
              <a:rPr sz="3200" spc="-110" dirty="0"/>
              <a:t>R</a:t>
            </a:r>
            <a:r>
              <a:rPr sz="3200" dirty="0"/>
              <a:t>OPOS</a:t>
            </a:r>
            <a:r>
              <a:rPr sz="3200" spc="-400" dirty="0"/>
              <a:t>T</a:t>
            </a:r>
            <a:r>
              <a:rPr sz="3200" dirty="0"/>
              <a:t>A</a:t>
            </a:r>
            <a:r>
              <a:rPr lang="pt-BR" sz="3200" dirty="0"/>
              <a:t> </a:t>
            </a:r>
            <a:r>
              <a:rPr sz="3200" dirty="0"/>
              <a:t>DE  </a:t>
            </a:r>
            <a:r>
              <a:rPr sz="3200" spc="-105" dirty="0"/>
              <a:t>PATROCÍNIO</a:t>
            </a:r>
            <a:r>
              <a:rPr lang="pt-BR" sz="3200" spc="-105" dirty="0"/>
              <a:t>S</a:t>
            </a:r>
            <a:endParaRPr sz="3200" dirty="0"/>
          </a:p>
        </p:txBody>
      </p:sp>
      <p:pic>
        <p:nvPicPr>
          <p:cNvPr id="5" name="object 3" descr="Uma imagem contendo no interior, computer, computador, mesa&#10;&#10;Descrição gerada automaticamente">
            <a:extLst>
              <a:ext uri="{FF2B5EF4-FFF2-40B4-BE49-F238E27FC236}">
                <a16:creationId xmlns:a16="http://schemas.microsoft.com/office/drawing/2014/main" id="{C928B6E3-E553-6D0D-D482-BFABB8BD9FB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51588" y="726126"/>
            <a:ext cx="2359167" cy="3509692"/>
          </a:xfrm>
          <a:prstGeom prst="rect">
            <a:avLst/>
          </a:prstGeom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71EC1C00-6C80-46F1-EFA8-7BA04AE955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326" y="35707"/>
            <a:ext cx="1633826" cy="439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9DCA3AA6-DAA4-7217-A7C2-6374A34588EC}"/>
              </a:ext>
            </a:extLst>
          </p:cNvPr>
          <p:cNvSpPr txBox="1"/>
          <p:nvPr/>
        </p:nvSpPr>
        <p:spPr>
          <a:xfrm>
            <a:off x="171872" y="1728014"/>
            <a:ext cx="6500423" cy="3058914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1600" b="1" spc="-15" dirty="0">
                <a:solidFill>
                  <a:schemeClr val="tx1"/>
                </a:solidFill>
                <a:latin typeface="Arial Black"/>
                <a:cs typeface="Arial Black"/>
              </a:rPr>
              <a:t>PRÉ-EVENTO</a:t>
            </a:r>
            <a:endParaRPr sz="1600" b="1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600" spc="-30" dirty="0">
                <a:solidFill>
                  <a:schemeClr val="tx1"/>
                </a:solidFill>
                <a:latin typeface="Arial Black"/>
                <a:cs typeface="Arial Black"/>
              </a:rPr>
              <a:t>CONTRAPARTIDA</a:t>
            </a:r>
            <a:r>
              <a:rPr lang="pt-BR" sz="1600" spc="-30" dirty="0">
                <a:solidFill>
                  <a:schemeClr val="tx1"/>
                </a:solidFill>
                <a:latin typeface="Arial Black"/>
                <a:cs typeface="Arial Black"/>
              </a:rPr>
              <a:t>S</a:t>
            </a:r>
            <a:endParaRPr sz="1600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1600" spc="-55" dirty="0">
                <a:solidFill>
                  <a:schemeClr val="tx1"/>
                </a:solidFill>
                <a:latin typeface="Arial Black"/>
                <a:cs typeface="Arial Black"/>
              </a:rPr>
              <a:t>PARA</a:t>
            </a:r>
            <a:r>
              <a:rPr sz="1600" spc="-35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1600" spc="-40" dirty="0">
                <a:solidFill>
                  <a:schemeClr val="tx1"/>
                </a:solidFill>
                <a:latin typeface="Arial Black"/>
                <a:cs typeface="Arial Black"/>
              </a:rPr>
              <a:t>TODAS</a:t>
            </a:r>
            <a:r>
              <a:rPr sz="1600" spc="-20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chemeClr val="tx1"/>
                </a:solidFill>
                <a:latin typeface="Arial Black"/>
                <a:cs typeface="Arial Black"/>
              </a:rPr>
              <a:t>AS</a:t>
            </a:r>
            <a:r>
              <a:rPr sz="1600" spc="-25" dirty="0">
                <a:solidFill>
                  <a:schemeClr val="tx1"/>
                </a:solidFill>
                <a:latin typeface="Arial Black"/>
                <a:cs typeface="Arial Black"/>
              </a:rPr>
              <a:t> </a:t>
            </a:r>
            <a:r>
              <a:rPr sz="1600" spc="-45" dirty="0">
                <a:solidFill>
                  <a:schemeClr val="tx1"/>
                </a:solidFill>
                <a:latin typeface="Arial Black"/>
                <a:cs typeface="Arial Black"/>
              </a:rPr>
              <a:t>COTAS</a:t>
            </a:r>
            <a:endParaRPr lang="pt-BR" sz="1600" spc="-45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endParaRPr lang="pt-BR" sz="1600" spc="-45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INSERÇÃO DA LOGO DA EMPRESA NO SITE E APP DO EVENTO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INSERÇÃO DA LOGO EM TODAS AS PEÇAS PRODUZINDAS PARA DIVULGAÇÃO DO EVENTO.</a:t>
            </a: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endParaRPr sz="1600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6F471E5E-1968-7E6C-7BE2-CAFA47586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48" y="62441"/>
            <a:ext cx="2537307" cy="946087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AC37F13F-B148-3F40-35EC-68F25FF70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1" y="4730877"/>
            <a:ext cx="1464241" cy="352108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00629EF6-DCC7-B95A-EDAA-EABBEF1B9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9459" y="4659394"/>
            <a:ext cx="1644943" cy="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11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9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29" y="207297"/>
            <a:ext cx="4854799" cy="4874687"/>
          </a:xfrm>
          <a:prstGeom prst="rect">
            <a:avLst/>
          </a:prstGeom>
        </p:spPr>
      </p:pic>
      <p:pic>
        <p:nvPicPr>
          <p:cNvPr id="3" name="object 3" descr="Uma imagem contendo no interior, computer, computador, mesa&#10;&#10;Descrição gerada automaticamente">
            <a:extLst>
              <a:ext uri="{FF2B5EF4-FFF2-40B4-BE49-F238E27FC236}">
                <a16:creationId xmlns:a16="http://schemas.microsoft.com/office/drawing/2014/main" id="{E32CF5F8-DE19-988A-9310-93768CCE21E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46099" y="677669"/>
            <a:ext cx="2132392" cy="3826598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B3302CEE-5DDF-EC07-2E3F-03D2667BE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288" y="35707"/>
            <a:ext cx="1595202" cy="4294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7424A602-E771-BE8E-966E-8C02D55735CA}"/>
              </a:ext>
            </a:extLst>
          </p:cNvPr>
          <p:cNvSpPr txBox="1">
            <a:spLocks/>
          </p:cNvSpPr>
          <p:nvPr/>
        </p:nvSpPr>
        <p:spPr>
          <a:xfrm>
            <a:off x="2987567" y="35498"/>
            <a:ext cx="2501017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pt-BR" sz="2000" b="1" spc="-140" dirty="0"/>
              <a:t>    COTA</a:t>
            </a:r>
            <a:r>
              <a:rPr lang="pt-BR" sz="2000" b="1" spc="-90" dirty="0"/>
              <a:t> DIAMANTE </a:t>
            </a:r>
          </a:p>
          <a:p>
            <a:pPr marL="12700">
              <a:spcBef>
                <a:spcPts val="100"/>
              </a:spcBef>
            </a:pPr>
            <a:r>
              <a:rPr lang="pt-BR" sz="2000" b="1" spc="-90" dirty="0"/>
              <a:t>   CONTRAPARTIDAS</a:t>
            </a:r>
            <a:endParaRPr lang="pt-BR" sz="2000" b="1" dirty="0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33E6D7E9-E0D9-84BE-1DC3-95E52B1C043B}"/>
              </a:ext>
            </a:extLst>
          </p:cNvPr>
          <p:cNvSpPr txBox="1"/>
          <p:nvPr/>
        </p:nvSpPr>
        <p:spPr>
          <a:xfrm>
            <a:off x="7077578" y="1999596"/>
            <a:ext cx="1799603" cy="988732"/>
          </a:xfrm>
          <a:prstGeom prst="rect">
            <a:avLst/>
          </a:prstGeom>
          <a:solidFill>
            <a:srgbClr val="163B46"/>
          </a:solidFill>
        </p:spPr>
        <p:txBody>
          <a:bodyPr vert="horz" wrap="square" lIns="0" tIns="4445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350"/>
              </a:spcBef>
            </a:pPr>
            <a:r>
              <a:rPr sz="1200" spc="75" dirty="0">
                <a:solidFill>
                  <a:srgbClr val="00EAAC"/>
                </a:solidFill>
                <a:latin typeface="Arial Black"/>
                <a:cs typeface="Arial Black"/>
              </a:rPr>
              <a:t>R$</a:t>
            </a:r>
            <a:r>
              <a:rPr sz="1200" spc="280" dirty="0">
                <a:solidFill>
                  <a:srgbClr val="00EAAC"/>
                </a:solidFill>
                <a:latin typeface="Arial Black"/>
                <a:cs typeface="Arial Black"/>
              </a:rPr>
              <a:t> </a:t>
            </a:r>
            <a:r>
              <a:rPr lang="pt-BR" sz="1200" spc="280" dirty="0">
                <a:solidFill>
                  <a:srgbClr val="00EAAC"/>
                </a:solidFill>
                <a:latin typeface="Arial Black"/>
                <a:cs typeface="Arial Black"/>
              </a:rPr>
              <a:t>50.000,00</a:t>
            </a:r>
            <a:endParaRPr sz="1200" dirty="0">
              <a:latin typeface="Arial Black"/>
              <a:cs typeface="Arial Black"/>
            </a:endParaRPr>
          </a:p>
          <a:p>
            <a:pPr marL="424180">
              <a:lnSpc>
                <a:spcPct val="100000"/>
              </a:lnSpc>
              <a:spcBef>
                <a:spcPts val="1590"/>
              </a:spcBef>
            </a:pP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Valor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Arial"/>
                <a:cs typeface="Arial"/>
              </a:rPr>
              <a:t>investimento</a:t>
            </a:r>
            <a:r>
              <a:rPr sz="1200" b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20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65" dirty="0">
                <a:solidFill>
                  <a:srgbClr val="FFFFFF"/>
                </a:solidFill>
                <a:latin typeface="Arial"/>
                <a:cs typeface="Arial"/>
              </a:rPr>
              <a:t>categoria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67AD95B-0DAC-1501-A913-063AA8932F92}"/>
              </a:ext>
            </a:extLst>
          </p:cNvPr>
          <p:cNvSpPr txBox="1"/>
          <p:nvPr/>
        </p:nvSpPr>
        <p:spPr>
          <a:xfrm>
            <a:off x="100835" y="948009"/>
            <a:ext cx="322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BENEFICÍOS DURANTE O EVENTO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F1E95A9-6C29-158B-DF4A-FA954C6C01CF}"/>
              </a:ext>
            </a:extLst>
          </p:cNvPr>
          <p:cNvSpPr txBox="1"/>
          <p:nvPr/>
        </p:nvSpPr>
        <p:spPr>
          <a:xfrm>
            <a:off x="187601" y="1257045"/>
            <a:ext cx="588307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Logo nos </a:t>
            </a:r>
            <a:r>
              <a:rPr lang="pt-BR" dirty="0" err="1">
                <a:latin typeface="Century Gothic" panose="020B0502020202020204" pitchFamily="34" charset="0"/>
              </a:rPr>
              <a:t>Backdrops</a:t>
            </a:r>
            <a:r>
              <a:rPr lang="pt-BR" dirty="0">
                <a:latin typeface="Century Gothic" panose="020B0502020202020204" pitchFamily="34" charset="0"/>
              </a:rPr>
              <a:t> da entrada principal;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Logo nos painéis de projeção do Auditório;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12 Inscrições cortesias, e 05 Expositores;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Inserção de vídeo de até 5 minutos, enviado pelo patrocinador,  intercalado com os vídeos dos demais patrocinadores;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kern="1200" spc="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Encarte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de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materiais </a:t>
            </a:r>
            <a:r>
              <a:rPr lang="pt-BR" kern="1200" spc="1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nas</a:t>
            </a:r>
            <a:r>
              <a:rPr lang="pt-BR" kern="1200" spc="-20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pastas</a:t>
            </a:r>
            <a:r>
              <a:rPr lang="pt-BR" kern="1200" spc="-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dos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participantes</a:t>
            </a:r>
            <a:r>
              <a:rPr lang="pt-BR" kern="1200" spc="-1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(folheto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frente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5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5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verso, </a:t>
            </a:r>
            <a:r>
              <a:rPr lang="pt-BR" kern="1200" spc="-7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7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</a:t>
            </a:r>
            <a:r>
              <a:rPr lang="pt-BR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</a:t>
            </a:r>
            <a:r>
              <a:rPr lang="pt-BR" kern="1200" spc="-1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i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</a:t>
            </a:r>
            <a:r>
              <a:rPr lang="pt-BR" kern="1200" spc="2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a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9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A</a:t>
            </a:r>
            <a:r>
              <a:rPr lang="pt-BR" kern="1200" spc="-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4</a:t>
            </a:r>
            <a:r>
              <a:rPr lang="pt-BR" kern="1200" spc="-28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,</a:t>
            </a:r>
            <a:r>
              <a:rPr lang="pt-BR" kern="1200" spc="-2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 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</a:t>
            </a:r>
            <a:r>
              <a:rPr lang="pt-BR" kern="1200" spc="-1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r</a:t>
            </a:r>
            <a:r>
              <a:rPr lang="pt-BR" kern="1200" spc="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o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</a:t>
            </a:r>
            <a:r>
              <a:rPr lang="pt-BR" kern="1200" spc="-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uzido</a:t>
            </a:r>
            <a:r>
              <a:rPr lang="pt-BR" kern="1200" spc="-2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</a:t>
            </a:r>
            <a:r>
              <a:rPr lang="pt-BR" kern="1200" spc="9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kern="1200" spc="-1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l</a:t>
            </a:r>
            <a:r>
              <a:rPr lang="pt-BR" kern="1200" spc="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o patrocinador</a:t>
            </a:r>
            <a:r>
              <a:rPr lang="pt-BR" kern="1200" spc="3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kern="1200" spc="31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Lucida Sans Unicode" panose="020B0602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kern="1200" spc="6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Montagem</a:t>
            </a:r>
            <a:r>
              <a:rPr lang="pt-BR" kern="1200" spc="-2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de   </a:t>
            </a:r>
            <a:r>
              <a:rPr lang="pt-BR" kern="1200" spc="6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estande</a:t>
            </a:r>
            <a:r>
              <a:rPr lang="pt-BR" kern="1200" spc="-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18</a:t>
            </a:r>
            <a:r>
              <a:rPr lang="pt-BR" kern="1200" spc="-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m²</a:t>
            </a:r>
            <a:r>
              <a:rPr lang="pt-BR" kern="1200" spc="-23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(Piso,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parede fundo,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7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logomarca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na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testeira,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 02 </a:t>
            </a:r>
            <a:r>
              <a:rPr lang="pt-BR" kern="1200" spc="1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mesas </a:t>
            </a:r>
            <a:r>
              <a:rPr lang="pt-BR" kern="1200" spc="-7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5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redondas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3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com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9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tampo</a:t>
            </a:r>
            <a:r>
              <a:rPr lang="pt-BR" kern="1200" spc="-21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de</a:t>
            </a:r>
            <a:r>
              <a:rPr lang="pt-BR" kern="1200" spc="-22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8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vidro,</a:t>
            </a:r>
            <a:r>
              <a:rPr lang="pt-BR" kern="1200" spc="-21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 03  </a:t>
            </a:r>
            <a:r>
              <a:rPr lang="pt-BR" kern="1200" spc="6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cadeiras</a:t>
            </a:r>
            <a:r>
              <a:rPr lang="pt-BR" kern="1200" spc="-20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15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e</a:t>
            </a:r>
            <a:r>
              <a:rPr lang="pt-BR" kern="1200" spc="-22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 </a:t>
            </a:r>
            <a:r>
              <a:rPr lang="pt-BR" kern="1200" spc="-45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Lucida Sans Unicode" panose="020B0602030504020204" pitchFamily="34" charset="0"/>
              </a:rPr>
              <a:t>lixeira).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8C10C204-C5D9-BEDE-69FB-DF16BA8C0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02" y="62554"/>
            <a:ext cx="2302583" cy="858565"/>
          </a:xfrm>
          <a:prstGeom prst="rect">
            <a:avLst/>
          </a:prstGeom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87BA732E-B25F-F53E-748A-3229983BD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07" y="4775925"/>
            <a:ext cx="1276905" cy="307059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3E825027-9E28-016B-4E57-456EDFF44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2720" y="4659394"/>
            <a:ext cx="1644943" cy="4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86036"/>
      </p:ext>
    </p:extLst>
  </p:cSld>
  <p:clrMapOvr>
    <a:masterClrMapping/>
  </p:clrMapOvr>
</p:sld>
</file>

<file path=ppt/theme/theme1.xml><?xml version="1.0" encoding="utf-8"?>
<a:theme xmlns:a="http://schemas.openxmlformats.org/drawingml/2006/main" name="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6789</TotalTime>
  <Words>992</Words>
  <Application>Microsoft Office PowerPoint</Application>
  <PresentationFormat>Apresentação na tela (16:9)</PresentationFormat>
  <Paragraphs>172</Paragraphs>
  <Slides>25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40" baseType="lpstr">
      <vt:lpstr>Poppins</vt:lpstr>
      <vt:lpstr>Heartwell </vt:lpstr>
      <vt:lpstr>Aptos</vt:lpstr>
      <vt:lpstr>Montserrat Light</vt:lpstr>
      <vt:lpstr>Arial Black</vt:lpstr>
      <vt:lpstr>Century Gothic</vt:lpstr>
      <vt:lpstr>Gotham Light</vt:lpstr>
      <vt:lpstr>Tahoma</vt:lpstr>
      <vt:lpstr>Bahnschrift</vt:lpstr>
      <vt:lpstr>Wingdings</vt:lpstr>
      <vt:lpstr>Calibri</vt:lpstr>
      <vt:lpstr>Montserrat</vt:lpstr>
      <vt:lpstr>Montserrat ExtraBold</vt:lpstr>
      <vt:lpstr>Arial</vt:lpstr>
      <vt:lpstr>Volsce template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PROPOSTA DE  PATROCÍNIOS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ESTAREMOS PRESENTES EM TODAS AS REDES SOCIAIS COM GRANDE ALCANCE E CONECTADOS COM  NOSSOS PARCEIROS E APOIADORES </vt:lpstr>
      <vt:lpstr>     VALORES DE INSCRIÇÕES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Raimundo Walter Veras Júnior</dc:creator>
  <cp:lastModifiedBy>rosana lira</cp:lastModifiedBy>
  <cp:revision>46</cp:revision>
  <dcterms:modified xsi:type="dcterms:W3CDTF">2024-10-04T20:36:52Z</dcterms:modified>
</cp:coreProperties>
</file>